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8"/>
  </p:normalViewPr>
  <p:slideViewPr>
    <p:cSldViewPr snapToGrid="0" snapToObjects="1">
      <p:cViewPr varScale="1">
        <p:scale>
          <a:sx n="115" d="100"/>
          <a:sy n="11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image" Target="../media/image9.png"/><Relationship Id="rId4" Type="http://schemas.openxmlformats.org/officeDocument/2006/relationships/image" Target="../media/image12.gif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png"/><Relationship Id="rId1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image" Target="../media/image9.png"/><Relationship Id="rId4" Type="http://schemas.openxmlformats.org/officeDocument/2006/relationships/image" Target="../media/image12.gif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png"/><Relationship Id="rId1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E734DA-D24E-684C-807F-E6A5134E1143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34DD8-E07C-FD4F-AB9C-1950A84050A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dirty="0"/>
            <a:t>Same image but different sizes</a:t>
          </a:r>
        </a:p>
      </dgm:t>
    </dgm:pt>
    <dgm:pt modelId="{49B5467A-C602-DA46-8C5A-D325D5D4267A}" type="parTrans" cxnId="{7820E68E-8781-CB43-B964-0631319EDB23}">
      <dgm:prSet/>
      <dgm:spPr/>
      <dgm:t>
        <a:bodyPr/>
        <a:lstStyle/>
        <a:p>
          <a:endParaRPr lang="en-US"/>
        </a:p>
      </dgm:t>
    </dgm:pt>
    <dgm:pt modelId="{05EC10B3-211C-A648-8FE4-3F775B688554}" type="sibTrans" cxnId="{7820E68E-8781-CB43-B964-0631319EDB23}">
      <dgm:prSet/>
      <dgm:spPr/>
      <dgm:t>
        <a:bodyPr/>
        <a:lstStyle/>
        <a:p>
          <a:endParaRPr lang="en-US"/>
        </a:p>
      </dgm:t>
    </dgm:pt>
    <dgm:pt modelId="{0DD6A23B-6585-614B-80BD-23251347537C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Different quality based on user bandwidth</a:t>
          </a:r>
        </a:p>
      </dgm:t>
    </dgm:pt>
    <dgm:pt modelId="{EAD1E099-64BE-C442-BDF6-F41E42BBA18C}" type="parTrans" cxnId="{EDAFF3A7-A05C-0A49-9472-0409068819A0}">
      <dgm:prSet/>
      <dgm:spPr/>
      <dgm:t>
        <a:bodyPr/>
        <a:lstStyle/>
        <a:p>
          <a:endParaRPr lang="en-US"/>
        </a:p>
      </dgm:t>
    </dgm:pt>
    <dgm:pt modelId="{F9C3B6F8-3C99-2947-BEED-6E6FCC6F6EE3}" type="sibTrans" cxnId="{EDAFF3A7-A05C-0A49-9472-0409068819A0}">
      <dgm:prSet/>
      <dgm:spPr/>
      <dgm:t>
        <a:bodyPr/>
        <a:lstStyle/>
        <a:p>
          <a:endParaRPr lang="en-US"/>
        </a:p>
      </dgm:t>
    </dgm:pt>
    <dgm:pt modelId="{5DCFE1E8-F9CC-6445-AE07-9319E7D5F201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10490" tIns="110490" rIns="110490" bIns="110490" numCol="1" spcCol="1270" anchor="ctr" anchorCtr="0"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Object/Facial recognition</a:t>
          </a:r>
        </a:p>
      </dgm:t>
    </dgm:pt>
    <dgm:pt modelId="{833F418A-57CF-4A45-8323-A294AB285A13}" type="parTrans" cxnId="{593ABA8E-0C20-784F-89A2-410CD7CFDD8D}">
      <dgm:prSet/>
      <dgm:spPr/>
      <dgm:t>
        <a:bodyPr/>
        <a:lstStyle/>
        <a:p>
          <a:endParaRPr lang="en-US"/>
        </a:p>
      </dgm:t>
    </dgm:pt>
    <dgm:pt modelId="{0C91AB07-9A77-A740-90BF-52D9A065B9A9}" type="sibTrans" cxnId="{593ABA8E-0C20-784F-89A2-410CD7CFDD8D}">
      <dgm:prSet/>
      <dgm:spPr/>
      <dgm:t>
        <a:bodyPr/>
        <a:lstStyle/>
        <a:p>
          <a:endParaRPr lang="en-US"/>
        </a:p>
      </dgm:t>
    </dgm:pt>
    <dgm:pt modelId="{21951565-022F-3545-A1E2-82E213EA24D6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10490" tIns="110490" rIns="110490" bIns="110490" numCol="1" spcCol="1270" anchor="ctr" anchorCtr="0"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Robotics</a:t>
          </a:r>
        </a:p>
      </dgm:t>
    </dgm:pt>
    <dgm:pt modelId="{D9B22915-CF84-4148-8226-FE678E2EBA95}" type="parTrans" cxnId="{FABF7F3D-5057-5A42-8794-1A901B1E1D29}">
      <dgm:prSet/>
      <dgm:spPr/>
      <dgm:t>
        <a:bodyPr/>
        <a:lstStyle/>
        <a:p>
          <a:endParaRPr lang="en-US"/>
        </a:p>
      </dgm:t>
    </dgm:pt>
    <dgm:pt modelId="{A520A008-9B1A-084D-B27D-D605531DF3D5}" type="sibTrans" cxnId="{FABF7F3D-5057-5A42-8794-1A901B1E1D29}">
      <dgm:prSet/>
      <dgm:spPr/>
      <dgm:t>
        <a:bodyPr/>
        <a:lstStyle/>
        <a:p>
          <a:endParaRPr lang="en-US"/>
        </a:p>
      </dgm:t>
    </dgm:pt>
    <dgm:pt modelId="{33B3B832-8686-7E48-AA47-B319D4F5A79E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10490" tIns="110490" rIns="110490" bIns="110490" numCol="1" spcCol="1270" anchor="ctr" anchorCtr="0"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Forensics</a:t>
          </a:r>
        </a:p>
      </dgm:t>
    </dgm:pt>
    <dgm:pt modelId="{EA0C194C-8E85-0B4E-8808-8BC889CBA714}" type="parTrans" cxnId="{299060E2-912E-FF4E-99A7-7C5EA0913891}">
      <dgm:prSet/>
      <dgm:spPr/>
      <dgm:t>
        <a:bodyPr/>
        <a:lstStyle/>
        <a:p>
          <a:endParaRPr lang="en-US"/>
        </a:p>
      </dgm:t>
    </dgm:pt>
    <dgm:pt modelId="{AC8E5AF2-C882-F644-9679-08490FC0BC16}" type="sibTrans" cxnId="{299060E2-912E-FF4E-99A7-7C5EA0913891}">
      <dgm:prSet/>
      <dgm:spPr/>
      <dgm:t>
        <a:bodyPr/>
        <a:lstStyle/>
        <a:p>
          <a:endParaRPr lang="en-US"/>
        </a:p>
      </dgm:t>
    </dgm:pt>
    <dgm:pt modelId="{68B2C8CD-5565-A74D-8CA4-F6910C12FEC6}" type="pres">
      <dgm:prSet presAssocID="{35E734DA-D24E-684C-807F-E6A5134E1143}" presName="diagram" presStyleCnt="0">
        <dgm:presLayoutVars>
          <dgm:dir/>
          <dgm:resizeHandles val="exact"/>
        </dgm:presLayoutVars>
      </dgm:prSet>
      <dgm:spPr/>
    </dgm:pt>
    <dgm:pt modelId="{59F095D4-CFF8-5441-A2DD-CA64F2A84CC7}" type="pres">
      <dgm:prSet presAssocID="{12B34DD8-E07C-FD4F-AB9C-1950A84050AD}" presName="node" presStyleLbl="node1" presStyleIdx="0" presStyleCnt="5" custLinFactNeighborY="2346">
        <dgm:presLayoutVars>
          <dgm:bulletEnabled val="1"/>
        </dgm:presLayoutVars>
      </dgm:prSet>
      <dgm:spPr/>
    </dgm:pt>
    <dgm:pt modelId="{0453B11D-A925-2F4B-9F85-462D5F044D1A}" type="pres">
      <dgm:prSet presAssocID="{05EC10B3-211C-A648-8FE4-3F775B688554}" presName="sibTrans" presStyleCnt="0"/>
      <dgm:spPr/>
    </dgm:pt>
    <dgm:pt modelId="{EF11F266-A64E-5949-A279-6C604BE319B2}" type="pres">
      <dgm:prSet presAssocID="{0DD6A23B-6585-614B-80BD-23251347537C}" presName="node" presStyleLbl="node1" presStyleIdx="1" presStyleCnt="5">
        <dgm:presLayoutVars>
          <dgm:bulletEnabled val="1"/>
        </dgm:presLayoutVars>
      </dgm:prSet>
      <dgm:spPr/>
    </dgm:pt>
    <dgm:pt modelId="{83C24B82-1EB4-014B-AB15-8C2EF04CC297}" type="pres">
      <dgm:prSet presAssocID="{F9C3B6F8-3C99-2947-BEED-6E6FCC6F6EE3}" presName="sibTrans" presStyleCnt="0"/>
      <dgm:spPr/>
    </dgm:pt>
    <dgm:pt modelId="{B14E9FF3-02A4-1640-8FFB-712C161239DB}" type="pres">
      <dgm:prSet presAssocID="{5DCFE1E8-F9CC-6445-AE07-9319E7D5F201}" presName="node" presStyleLbl="node1" presStyleIdx="2" presStyleCnt="5">
        <dgm:presLayoutVars>
          <dgm:bulletEnabled val="1"/>
        </dgm:presLayoutVars>
      </dgm:prSet>
      <dgm:spPr>
        <a:xfrm>
          <a:off x="6862762" y="681699"/>
          <a:ext cx="3119437" cy="1871662"/>
        </a:xfrm>
        <a:prstGeom prst="rect">
          <a:avLst/>
        </a:prstGeom>
      </dgm:spPr>
    </dgm:pt>
    <dgm:pt modelId="{DE3B60E7-56CE-654B-85C1-6E6363DFFB8F}" type="pres">
      <dgm:prSet presAssocID="{0C91AB07-9A77-A740-90BF-52D9A065B9A9}" presName="sibTrans" presStyleCnt="0"/>
      <dgm:spPr/>
    </dgm:pt>
    <dgm:pt modelId="{6F71AA9B-B60D-4646-907D-96F22055F7D5}" type="pres">
      <dgm:prSet presAssocID="{21951565-022F-3545-A1E2-82E213EA24D6}" presName="node" presStyleLbl="node1" presStyleIdx="3" presStyleCnt="5">
        <dgm:presLayoutVars>
          <dgm:bulletEnabled val="1"/>
        </dgm:presLayoutVars>
      </dgm:prSet>
      <dgm:spPr>
        <a:xfrm>
          <a:off x="1715690" y="2865305"/>
          <a:ext cx="3119437" cy="1871662"/>
        </a:xfrm>
        <a:prstGeom prst="rect">
          <a:avLst/>
        </a:prstGeom>
      </dgm:spPr>
    </dgm:pt>
    <dgm:pt modelId="{4B9B039A-71EB-BB4A-8E46-701ECEE6CE13}" type="pres">
      <dgm:prSet presAssocID="{A520A008-9B1A-084D-B27D-D605531DF3D5}" presName="sibTrans" presStyleCnt="0"/>
      <dgm:spPr/>
    </dgm:pt>
    <dgm:pt modelId="{3917DCEA-EC77-6740-AE65-0249ACB06EF4}" type="pres">
      <dgm:prSet presAssocID="{33B3B832-8686-7E48-AA47-B319D4F5A79E}" presName="node" presStyleLbl="node1" presStyleIdx="4" presStyleCnt="5">
        <dgm:presLayoutVars>
          <dgm:bulletEnabled val="1"/>
        </dgm:presLayoutVars>
      </dgm:prSet>
      <dgm:spPr>
        <a:xfrm>
          <a:off x="5147071" y="2865305"/>
          <a:ext cx="3119437" cy="1871662"/>
        </a:xfrm>
        <a:prstGeom prst="rect">
          <a:avLst/>
        </a:prstGeom>
      </dgm:spPr>
    </dgm:pt>
  </dgm:ptLst>
  <dgm:cxnLst>
    <dgm:cxn modelId="{B5B99717-8730-A94C-B6B0-B89E8D39B0A8}" type="presOf" srcId="{0DD6A23B-6585-614B-80BD-23251347537C}" destId="{EF11F266-A64E-5949-A279-6C604BE319B2}" srcOrd="0" destOrd="0" presId="urn:microsoft.com/office/officeart/2005/8/layout/default"/>
    <dgm:cxn modelId="{7D255B1D-FD01-3D4E-A42C-4C024F51526C}" type="presOf" srcId="{35E734DA-D24E-684C-807F-E6A5134E1143}" destId="{68B2C8CD-5565-A74D-8CA4-F6910C12FEC6}" srcOrd="0" destOrd="0" presId="urn:microsoft.com/office/officeart/2005/8/layout/default"/>
    <dgm:cxn modelId="{200E562A-6BEF-8C40-B871-5F17750CAA0D}" type="presOf" srcId="{12B34DD8-E07C-FD4F-AB9C-1950A84050AD}" destId="{59F095D4-CFF8-5441-A2DD-CA64F2A84CC7}" srcOrd="0" destOrd="0" presId="urn:microsoft.com/office/officeart/2005/8/layout/default"/>
    <dgm:cxn modelId="{FABF7F3D-5057-5A42-8794-1A901B1E1D29}" srcId="{35E734DA-D24E-684C-807F-E6A5134E1143}" destId="{21951565-022F-3545-A1E2-82E213EA24D6}" srcOrd="3" destOrd="0" parTransId="{D9B22915-CF84-4148-8226-FE678E2EBA95}" sibTransId="{A520A008-9B1A-084D-B27D-D605531DF3D5}"/>
    <dgm:cxn modelId="{B98CDB64-F95A-894A-B13F-A472961CE031}" type="presOf" srcId="{33B3B832-8686-7E48-AA47-B319D4F5A79E}" destId="{3917DCEA-EC77-6740-AE65-0249ACB06EF4}" srcOrd="0" destOrd="0" presId="urn:microsoft.com/office/officeart/2005/8/layout/default"/>
    <dgm:cxn modelId="{B3088B74-2788-264F-B31A-BE531AFC0A50}" type="presOf" srcId="{21951565-022F-3545-A1E2-82E213EA24D6}" destId="{6F71AA9B-B60D-4646-907D-96F22055F7D5}" srcOrd="0" destOrd="0" presId="urn:microsoft.com/office/officeart/2005/8/layout/default"/>
    <dgm:cxn modelId="{593ABA8E-0C20-784F-89A2-410CD7CFDD8D}" srcId="{35E734DA-D24E-684C-807F-E6A5134E1143}" destId="{5DCFE1E8-F9CC-6445-AE07-9319E7D5F201}" srcOrd="2" destOrd="0" parTransId="{833F418A-57CF-4A45-8323-A294AB285A13}" sibTransId="{0C91AB07-9A77-A740-90BF-52D9A065B9A9}"/>
    <dgm:cxn modelId="{7820E68E-8781-CB43-B964-0631319EDB23}" srcId="{35E734DA-D24E-684C-807F-E6A5134E1143}" destId="{12B34DD8-E07C-FD4F-AB9C-1950A84050AD}" srcOrd="0" destOrd="0" parTransId="{49B5467A-C602-DA46-8C5A-D325D5D4267A}" sibTransId="{05EC10B3-211C-A648-8FE4-3F775B688554}"/>
    <dgm:cxn modelId="{88A21FA5-13C7-5041-AE42-45565327D854}" type="presOf" srcId="{5DCFE1E8-F9CC-6445-AE07-9319E7D5F201}" destId="{B14E9FF3-02A4-1640-8FFB-712C161239DB}" srcOrd="0" destOrd="0" presId="urn:microsoft.com/office/officeart/2005/8/layout/default"/>
    <dgm:cxn modelId="{EDAFF3A7-A05C-0A49-9472-0409068819A0}" srcId="{35E734DA-D24E-684C-807F-E6A5134E1143}" destId="{0DD6A23B-6585-614B-80BD-23251347537C}" srcOrd="1" destOrd="0" parTransId="{EAD1E099-64BE-C442-BDF6-F41E42BBA18C}" sibTransId="{F9C3B6F8-3C99-2947-BEED-6E6FCC6F6EE3}"/>
    <dgm:cxn modelId="{299060E2-912E-FF4E-99A7-7C5EA0913891}" srcId="{35E734DA-D24E-684C-807F-E6A5134E1143}" destId="{33B3B832-8686-7E48-AA47-B319D4F5A79E}" srcOrd="4" destOrd="0" parTransId="{EA0C194C-8E85-0B4E-8808-8BC889CBA714}" sibTransId="{AC8E5AF2-C882-F644-9679-08490FC0BC16}"/>
    <dgm:cxn modelId="{EC50DF99-842D-D54C-BF16-49F4FDA472D4}" type="presParOf" srcId="{68B2C8CD-5565-A74D-8CA4-F6910C12FEC6}" destId="{59F095D4-CFF8-5441-A2DD-CA64F2A84CC7}" srcOrd="0" destOrd="0" presId="urn:microsoft.com/office/officeart/2005/8/layout/default"/>
    <dgm:cxn modelId="{7186B6D7-7D82-8B4C-B37C-CEC1C6B98260}" type="presParOf" srcId="{68B2C8CD-5565-A74D-8CA4-F6910C12FEC6}" destId="{0453B11D-A925-2F4B-9F85-462D5F044D1A}" srcOrd="1" destOrd="0" presId="urn:microsoft.com/office/officeart/2005/8/layout/default"/>
    <dgm:cxn modelId="{8A01BDA2-E7C8-6540-8EAF-64A684A21849}" type="presParOf" srcId="{68B2C8CD-5565-A74D-8CA4-F6910C12FEC6}" destId="{EF11F266-A64E-5949-A279-6C604BE319B2}" srcOrd="2" destOrd="0" presId="urn:microsoft.com/office/officeart/2005/8/layout/default"/>
    <dgm:cxn modelId="{C62763BB-4CFD-5644-9CA8-F65B65E8D72D}" type="presParOf" srcId="{68B2C8CD-5565-A74D-8CA4-F6910C12FEC6}" destId="{83C24B82-1EB4-014B-AB15-8C2EF04CC297}" srcOrd="3" destOrd="0" presId="urn:microsoft.com/office/officeart/2005/8/layout/default"/>
    <dgm:cxn modelId="{3C1E1740-5947-194F-A177-43180982ED71}" type="presParOf" srcId="{68B2C8CD-5565-A74D-8CA4-F6910C12FEC6}" destId="{B14E9FF3-02A4-1640-8FFB-712C161239DB}" srcOrd="4" destOrd="0" presId="urn:microsoft.com/office/officeart/2005/8/layout/default"/>
    <dgm:cxn modelId="{B44D4BA6-8A40-C943-92C6-2D171DF3944A}" type="presParOf" srcId="{68B2C8CD-5565-A74D-8CA4-F6910C12FEC6}" destId="{DE3B60E7-56CE-654B-85C1-6E6363DFFB8F}" srcOrd="5" destOrd="0" presId="urn:microsoft.com/office/officeart/2005/8/layout/default"/>
    <dgm:cxn modelId="{8A5FA16B-A307-F643-B4DB-547C9D3A3746}" type="presParOf" srcId="{68B2C8CD-5565-A74D-8CA4-F6910C12FEC6}" destId="{6F71AA9B-B60D-4646-907D-96F22055F7D5}" srcOrd="6" destOrd="0" presId="urn:microsoft.com/office/officeart/2005/8/layout/default"/>
    <dgm:cxn modelId="{0E75AE88-3768-FC4B-B22E-47343C294D50}" type="presParOf" srcId="{68B2C8CD-5565-A74D-8CA4-F6910C12FEC6}" destId="{4B9B039A-71EB-BB4A-8E46-701ECEE6CE13}" srcOrd="7" destOrd="0" presId="urn:microsoft.com/office/officeart/2005/8/layout/default"/>
    <dgm:cxn modelId="{772550A5-F60D-A84C-AD6E-47E220FAF7E0}" type="presParOf" srcId="{68B2C8CD-5565-A74D-8CA4-F6910C12FEC6}" destId="{3917DCEA-EC77-6740-AE65-0249ACB06EF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CB9CBF-0042-7C48-AD12-4C42939E5AAE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4A1BB35-AFF7-3643-8E52-8DA15DCE325B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Image thumbnails, chat icon, profile icon, product preview image and HD version</a:t>
          </a:r>
        </a:p>
      </dgm:t>
    </dgm:pt>
    <dgm:pt modelId="{198E79DF-6F20-E44A-85CD-17219BD51E8C}" type="parTrans" cxnId="{1D9F5BB1-408E-5A4B-9394-64F8BAAD4B98}">
      <dgm:prSet/>
      <dgm:spPr/>
      <dgm:t>
        <a:bodyPr/>
        <a:lstStyle/>
        <a:p>
          <a:endParaRPr lang="en-US"/>
        </a:p>
      </dgm:t>
    </dgm:pt>
    <dgm:pt modelId="{91585486-265F-0F45-B128-33CB7643D243}" type="sibTrans" cxnId="{1D9F5BB1-408E-5A4B-9394-64F8BAAD4B98}">
      <dgm:prSet/>
      <dgm:spPr/>
      <dgm:t>
        <a:bodyPr/>
        <a:lstStyle/>
        <a:p>
          <a:endParaRPr lang="en-US"/>
        </a:p>
      </dgm:t>
    </dgm:pt>
    <dgm:pt modelId="{85C2DAC7-3F14-6042-881B-72C3F0DCE4E0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627326" tIns="87630" rIns="163576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Video Thumbnails, </a:t>
          </a:r>
        </a:p>
      </dgm:t>
    </dgm:pt>
    <dgm:pt modelId="{5EFA5C1F-E349-3141-9AF7-EA781BE0568A}" type="parTrans" cxnId="{E59381A0-3619-1045-B9E3-8172565AFF20}">
      <dgm:prSet/>
      <dgm:spPr/>
      <dgm:t>
        <a:bodyPr/>
        <a:lstStyle/>
        <a:p>
          <a:endParaRPr lang="en-US"/>
        </a:p>
      </dgm:t>
    </dgm:pt>
    <dgm:pt modelId="{7F5944FF-AD28-1446-95E5-EBD0D9CE5F32}" type="sibTrans" cxnId="{E59381A0-3619-1045-B9E3-8172565AFF20}">
      <dgm:prSet/>
      <dgm:spPr/>
      <dgm:t>
        <a:bodyPr/>
        <a:lstStyle/>
        <a:p>
          <a:endParaRPr lang="en-US"/>
        </a:p>
      </dgm:t>
    </dgm:pt>
    <dgm:pt modelId="{3A0C7D50-76A9-D347-988F-3BF7E3E849DD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627326" tIns="87630" rIns="163576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Set the quality of image based on user bandwidth</a:t>
          </a:r>
        </a:p>
      </dgm:t>
    </dgm:pt>
    <dgm:pt modelId="{F608D4D4-72E3-104D-B597-77B3B7DF4B00}" type="parTrans" cxnId="{2E388A2F-AFA0-654F-BF85-818B51081F8F}">
      <dgm:prSet/>
      <dgm:spPr/>
      <dgm:t>
        <a:bodyPr/>
        <a:lstStyle/>
        <a:p>
          <a:endParaRPr lang="en-US"/>
        </a:p>
      </dgm:t>
    </dgm:pt>
    <dgm:pt modelId="{58247B36-77F4-7E4E-9083-09A6597EACAC}" type="sibTrans" cxnId="{2E388A2F-AFA0-654F-BF85-818B51081F8F}">
      <dgm:prSet/>
      <dgm:spPr/>
      <dgm:t>
        <a:bodyPr/>
        <a:lstStyle/>
        <a:p>
          <a:endParaRPr lang="en-US"/>
        </a:p>
      </dgm:t>
    </dgm:pt>
    <dgm:pt modelId="{425DB989-6372-5A44-9AE9-C4BB6F694ECA}" type="pres">
      <dgm:prSet presAssocID="{B6CB9CBF-0042-7C48-AD12-4C42939E5AAE}" presName="linearFlow" presStyleCnt="0">
        <dgm:presLayoutVars>
          <dgm:dir/>
          <dgm:resizeHandles val="exact"/>
        </dgm:presLayoutVars>
      </dgm:prSet>
      <dgm:spPr/>
    </dgm:pt>
    <dgm:pt modelId="{C8DD33EF-E8DD-6248-AFF6-6992C1921112}" type="pres">
      <dgm:prSet presAssocID="{B4A1BB35-AFF7-3643-8E52-8DA15DCE325B}" presName="composite" presStyleCnt="0"/>
      <dgm:spPr/>
    </dgm:pt>
    <dgm:pt modelId="{AFB5EF6A-BD65-B843-8D76-66602B51BF1A}" type="pres">
      <dgm:prSet presAssocID="{B4A1BB35-AFF7-3643-8E52-8DA15DCE325B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FE7CC5-C6EA-D34D-A28A-6E5D75F30CFD}" type="pres">
      <dgm:prSet presAssocID="{B4A1BB35-AFF7-3643-8E52-8DA15DCE325B}" presName="txShp" presStyleLbl="node1" presStyleIdx="0" presStyleCnt="3">
        <dgm:presLayoutVars>
          <dgm:bulletEnabled val="1"/>
        </dgm:presLayoutVars>
      </dgm:prSet>
      <dgm:spPr/>
    </dgm:pt>
    <dgm:pt modelId="{DB14CDDF-8C46-5C4F-BF94-06EA85E7DFB7}" type="pres">
      <dgm:prSet presAssocID="{91585486-265F-0F45-B128-33CB7643D243}" presName="spacing" presStyleCnt="0"/>
      <dgm:spPr/>
    </dgm:pt>
    <dgm:pt modelId="{5BBF6A1D-F7BC-EA45-87BB-A0E2B4557369}" type="pres">
      <dgm:prSet presAssocID="{85C2DAC7-3F14-6042-881B-72C3F0DCE4E0}" presName="composite" presStyleCnt="0"/>
      <dgm:spPr/>
    </dgm:pt>
    <dgm:pt modelId="{8A10E79D-C96F-2E49-9100-0F3FDC7BDD62}" type="pres">
      <dgm:prSet presAssocID="{85C2DAC7-3F14-6042-881B-72C3F0DCE4E0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DBA277F-2E12-AD42-A5EB-00BF6B8DEC97}" type="pres">
      <dgm:prSet presAssocID="{85C2DAC7-3F14-6042-881B-72C3F0DCE4E0}" presName="txShp" presStyleLbl="node1" presStyleIdx="1" presStyleCnt="3">
        <dgm:presLayoutVars>
          <dgm:bulletEnabled val="1"/>
        </dgm:presLayoutVars>
      </dgm:prSet>
      <dgm:spPr>
        <a:xfrm rot="10800000">
          <a:off x="1717089" y="1849867"/>
          <a:ext cx="5405120" cy="1422598"/>
        </a:xfrm>
        <a:prstGeom prst="homePlate">
          <a:avLst/>
        </a:prstGeom>
      </dgm:spPr>
    </dgm:pt>
    <dgm:pt modelId="{3444651D-9EEF-774B-83CB-4A1E692923C6}" type="pres">
      <dgm:prSet presAssocID="{7F5944FF-AD28-1446-95E5-EBD0D9CE5F32}" presName="spacing" presStyleCnt="0"/>
      <dgm:spPr/>
    </dgm:pt>
    <dgm:pt modelId="{95E8C1DA-040F-5245-B16B-ECFBAB131260}" type="pres">
      <dgm:prSet presAssocID="{3A0C7D50-76A9-D347-988F-3BF7E3E849DD}" presName="composite" presStyleCnt="0"/>
      <dgm:spPr/>
    </dgm:pt>
    <dgm:pt modelId="{7E6EF064-196F-F949-B7BC-D3272F42F3B4}" type="pres">
      <dgm:prSet presAssocID="{3A0C7D50-76A9-D347-988F-3BF7E3E849DD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D70B8B-F3FA-4F4E-8A54-DB11107E2F7D}" type="pres">
      <dgm:prSet presAssocID="{3A0C7D50-76A9-D347-988F-3BF7E3E849DD}" presName="txShp" presStyleLbl="node1" presStyleIdx="2" presStyleCnt="3">
        <dgm:presLayoutVars>
          <dgm:bulletEnabled val="1"/>
        </dgm:presLayoutVars>
      </dgm:prSet>
      <dgm:spPr>
        <a:xfrm rot="10800000">
          <a:off x="1717089" y="3697121"/>
          <a:ext cx="5405120" cy="1422598"/>
        </a:xfrm>
        <a:prstGeom prst="homePlate">
          <a:avLst/>
        </a:prstGeom>
      </dgm:spPr>
    </dgm:pt>
  </dgm:ptLst>
  <dgm:cxnLst>
    <dgm:cxn modelId="{2E388A2F-AFA0-654F-BF85-818B51081F8F}" srcId="{B6CB9CBF-0042-7C48-AD12-4C42939E5AAE}" destId="{3A0C7D50-76A9-D347-988F-3BF7E3E849DD}" srcOrd="2" destOrd="0" parTransId="{F608D4D4-72E3-104D-B597-77B3B7DF4B00}" sibTransId="{58247B36-77F4-7E4E-9083-09A6597EACAC}"/>
    <dgm:cxn modelId="{465FE495-676C-2E41-AD25-73A7554001E0}" type="presOf" srcId="{3A0C7D50-76A9-D347-988F-3BF7E3E849DD}" destId="{7DD70B8B-F3FA-4F4E-8A54-DB11107E2F7D}" srcOrd="0" destOrd="0" presId="urn:microsoft.com/office/officeart/2005/8/layout/vList3"/>
    <dgm:cxn modelId="{E59381A0-3619-1045-B9E3-8172565AFF20}" srcId="{B6CB9CBF-0042-7C48-AD12-4C42939E5AAE}" destId="{85C2DAC7-3F14-6042-881B-72C3F0DCE4E0}" srcOrd="1" destOrd="0" parTransId="{5EFA5C1F-E349-3141-9AF7-EA781BE0568A}" sibTransId="{7F5944FF-AD28-1446-95E5-EBD0D9CE5F32}"/>
    <dgm:cxn modelId="{1D9F5BB1-408E-5A4B-9394-64F8BAAD4B98}" srcId="{B6CB9CBF-0042-7C48-AD12-4C42939E5AAE}" destId="{B4A1BB35-AFF7-3643-8E52-8DA15DCE325B}" srcOrd="0" destOrd="0" parTransId="{198E79DF-6F20-E44A-85CD-17219BD51E8C}" sibTransId="{91585486-265F-0F45-B128-33CB7643D243}"/>
    <dgm:cxn modelId="{E20DE8E5-BCE5-B348-8048-933EE1CC2766}" type="presOf" srcId="{85C2DAC7-3F14-6042-881B-72C3F0DCE4E0}" destId="{0DBA277F-2E12-AD42-A5EB-00BF6B8DEC97}" srcOrd="0" destOrd="0" presId="urn:microsoft.com/office/officeart/2005/8/layout/vList3"/>
    <dgm:cxn modelId="{69C067F0-6472-E946-BB9D-0741017C03A3}" type="presOf" srcId="{B4A1BB35-AFF7-3643-8E52-8DA15DCE325B}" destId="{53FE7CC5-C6EA-D34D-A28A-6E5D75F30CFD}" srcOrd="0" destOrd="0" presId="urn:microsoft.com/office/officeart/2005/8/layout/vList3"/>
    <dgm:cxn modelId="{A8A381F9-7BD6-E64C-B86E-A75E7B08B240}" type="presOf" srcId="{B6CB9CBF-0042-7C48-AD12-4C42939E5AAE}" destId="{425DB989-6372-5A44-9AE9-C4BB6F694ECA}" srcOrd="0" destOrd="0" presId="urn:microsoft.com/office/officeart/2005/8/layout/vList3"/>
    <dgm:cxn modelId="{562AB5C7-1918-3741-9B00-20F9F55F2378}" type="presParOf" srcId="{425DB989-6372-5A44-9AE9-C4BB6F694ECA}" destId="{C8DD33EF-E8DD-6248-AFF6-6992C1921112}" srcOrd="0" destOrd="0" presId="urn:microsoft.com/office/officeart/2005/8/layout/vList3"/>
    <dgm:cxn modelId="{6177B393-2A4E-4742-9487-7F9071402D21}" type="presParOf" srcId="{C8DD33EF-E8DD-6248-AFF6-6992C1921112}" destId="{AFB5EF6A-BD65-B843-8D76-66602B51BF1A}" srcOrd="0" destOrd="0" presId="urn:microsoft.com/office/officeart/2005/8/layout/vList3"/>
    <dgm:cxn modelId="{49EDEE92-584A-D845-8737-38A3699FC864}" type="presParOf" srcId="{C8DD33EF-E8DD-6248-AFF6-6992C1921112}" destId="{53FE7CC5-C6EA-D34D-A28A-6E5D75F30CFD}" srcOrd="1" destOrd="0" presId="urn:microsoft.com/office/officeart/2005/8/layout/vList3"/>
    <dgm:cxn modelId="{3C173D8F-E2FA-C849-AF45-D6E58891F367}" type="presParOf" srcId="{425DB989-6372-5A44-9AE9-C4BB6F694ECA}" destId="{DB14CDDF-8C46-5C4F-BF94-06EA85E7DFB7}" srcOrd="1" destOrd="0" presId="urn:microsoft.com/office/officeart/2005/8/layout/vList3"/>
    <dgm:cxn modelId="{58B7C676-BBDC-E34E-9252-19DA6FABA60D}" type="presParOf" srcId="{425DB989-6372-5A44-9AE9-C4BB6F694ECA}" destId="{5BBF6A1D-F7BC-EA45-87BB-A0E2B4557369}" srcOrd="2" destOrd="0" presId="urn:microsoft.com/office/officeart/2005/8/layout/vList3"/>
    <dgm:cxn modelId="{6197620D-0995-A640-A5C6-F4D385D0C88B}" type="presParOf" srcId="{5BBF6A1D-F7BC-EA45-87BB-A0E2B4557369}" destId="{8A10E79D-C96F-2E49-9100-0F3FDC7BDD62}" srcOrd="0" destOrd="0" presId="urn:microsoft.com/office/officeart/2005/8/layout/vList3"/>
    <dgm:cxn modelId="{27C1700C-AF1E-CC44-A0D0-816E98B1A636}" type="presParOf" srcId="{5BBF6A1D-F7BC-EA45-87BB-A0E2B4557369}" destId="{0DBA277F-2E12-AD42-A5EB-00BF6B8DEC97}" srcOrd="1" destOrd="0" presId="urn:microsoft.com/office/officeart/2005/8/layout/vList3"/>
    <dgm:cxn modelId="{424657C6-0BAE-5D4E-8837-2ED99FBEDDF2}" type="presParOf" srcId="{425DB989-6372-5A44-9AE9-C4BB6F694ECA}" destId="{3444651D-9EEF-774B-83CB-4A1E692923C6}" srcOrd="3" destOrd="0" presId="urn:microsoft.com/office/officeart/2005/8/layout/vList3"/>
    <dgm:cxn modelId="{FECF9823-93B9-3D42-A88F-499936FC4AA4}" type="presParOf" srcId="{425DB989-6372-5A44-9AE9-C4BB6F694ECA}" destId="{95E8C1DA-040F-5245-B16B-ECFBAB131260}" srcOrd="4" destOrd="0" presId="urn:microsoft.com/office/officeart/2005/8/layout/vList3"/>
    <dgm:cxn modelId="{647925AA-EAC1-6F43-BB39-128E1F8CF070}" type="presParOf" srcId="{95E8C1DA-040F-5245-B16B-ECFBAB131260}" destId="{7E6EF064-196F-F949-B7BC-D3272F42F3B4}" srcOrd="0" destOrd="0" presId="urn:microsoft.com/office/officeart/2005/8/layout/vList3"/>
    <dgm:cxn modelId="{62B75209-257D-3D46-AC08-2F96A426379F}" type="presParOf" srcId="{95E8C1DA-040F-5245-B16B-ECFBAB131260}" destId="{7DD70B8B-F3FA-4F4E-8A54-DB11107E2F7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CB9CBF-0042-7C48-AD12-4C42939E5AAE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4A1BB35-AFF7-3643-8E52-8DA15DCE325B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b="0" i="0" dirty="0"/>
            <a:t>WebP is an emerging image format designed by Google. No loss in quality, less size, faster website.</a:t>
          </a:r>
          <a:endParaRPr lang="en-US" dirty="0"/>
        </a:p>
      </dgm:t>
    </dgm:pt>
    <dgm:pt modelId="{198E79DF-6F20-E44A-85CD-17219BD51E8C}" type="parTrans" cxnId="{1D9F5BB1-408E-5A4B-9394-64F8BAAD4B98}">
      <dgm:prSet/>
      <dgm:spPr/>
      <dgm:t>
        <a:bodyPr/>
        <a:lstStyle/>
        <a:p>
          <a:endParaRPr lang="en-US"/>
        </a:p>
      </dgm:t>
    </dgm:pt>
    <dgm:pt modelId="{91585486-265F-0F45-B128-33CB7643D243}" type="sibTrans" cxnId="{1D9F5BB1-408E-5A4B-9394-64F8BAAD4B98}">
      <dgm:prSet/>
      <dgm:spPr/>
      <dgm:t>
        <a:bodyPr/>
        <a:lstStyle/>
        <a:p>
          <a:endParaRPr lang="en-US"/>
        </a:p>
      </dgm:t>
    </dgm:pt>
    <dgm:pt modelId="{85C2DAC7-3F14-6042-881B-72C3F0DCE4E0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627326" tIns="87630" rIns="163576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Dynamically choose quality to server based on bandwidth</a:t>
          </a:r>
        </a:p>
      </dgm:t>
    </dgm:pt>
    <dgm:pt modelId="{5EFA5C1F-E349-3141-9AF7-EA781BE0568A}" type="parTrans" cxnId="{E59381A0-3619-1045-B9E3-8172565AFF20}">
      <dgm:prSet/>
      <dgm:spPr/>
      <dgm:t>
        <a:bodyPr/>
        <a:lstStyle/>
        <a:p>
          <a:endParaRPr lang="en-US"/>
        </a:p>
      </dgm:t>
    </dgm:pt>
    <dgm:pt modelId="{7F5944FF-AD28-1446-95E5-EBD0D9CE5F32}" type="sibTrans" cxnId="{E59381A0-3619-1045-B9E3-8172565AFF20}">
      <dgm:prSet/>
      <dgm:spPr/>
      <dgm:t>
        <a:bodyPr/>
        <a:lstStyle/>
        <a:p>
          <a:endParaRPr lang="en-US"/>
        </a:p>
      </dgm:t>
    </dgm:pt>
    <dgm:pt modelId="{425DB989-6372-5A44-9AE9-C4BB6F694ECA}" type="pres">
      <dgm:prSet presAssocID="{B6CB9CBF-0042-7C48-AD12-4C42939E5AAE}" presName="linearFlow" presStyleCnt="0">
        <dgm:presLayoutVars>
          <dgm:dir/>
          <dgm:resizeHandles val="exact"/>
        </dgm:presLayoutVars>
      </dgm:prSet>
      <dgm:spPr/>
    </dgm:pt>
    <dgm:pt modelId="{C8DD33EF-E8DD-6248-AFF6-6992C1921112}" type="pres">
      <dgm:prSet presAssocID="{B4A1BB35-AFF7-3643-8E52-8DA15DCE325B}" presName="composite" presStyleCnt="0"/>
      <dgm:spPr/>
    </dgm:pt>
    <dgm:pt modelId="{AFB5EF6A-BD65-B843-8D76-66602B51BF1A}" type="pres">
      <dgm:prSet presAssocID="{B4A1BB35-AFF7-3643-8E52-8DA15DCE325B}" presName="imgShp" presStyleLbl="fgImgPlace1" presStyleIdx="0" presStyleCnt="2" custScaleX="80656" custScaleY="812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53FE7CC5-C6EA-D34D-A28A-6E5D75F30CFD}" type="pres">
      <dgm:prSet presAssocID="{B4A1BB35-AFF7-3643-8E52-8DA15DCE325B}" presName="txShp" presStyleLbl="node1" presStyleIdx="0" presStyleCnt="2">
        <dgm:presLayoutVars>
          <dgm:bulletEnabled val="1"/>
        </dgm:presLayoutVars>
      </dgm:prSet>
      <dgm:spPr/>
    </dgm:pt>
    <dgm:pt modelId="{DB14CDDF-8C46-5C4F-BF94-06EA85E7DFB7}" type="pres">
      <dgm:prSet presAssocID="{91585486-265F-0F45-B128-33CB7643D243}" presName="spacing" presStyleCnt="0"/>
      <dgm:spPr/>
    </dgm:pt>
    <dgm:pt modelId="{5BBF6A1D-F7BC-EA45-87BB-A0E2B4557369}" type="pres">
      <dgm:prSet presAssocID="{85C2DAC7-3F14-6042-881B-72C3F0DCE4E0}" presName="composite" presStyleCnt="0"/>
      <dgm:spPr/>
    </dgm:pt>
    <dgm:pt modelId="{8A10E79D-C96F-2E49-9100-0F3FDC7BDD62}" type="pres">
      <dgm:prSet presAssocID="{85C2DAC7-3F14-6042-881B-72C3F0DCE4E0}" presName="imgShp" presStyleLbl="fgImgPlace1" presStyleIdx="1" presStyleCnt="2" custScaleX="72178" custScaleY="8092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DBA277F-2E12-AD42-A5EB-00BF6B8DEC97}" type="pres">
      <dgm:prSet presAssocID="{85C2DAC7-3F14-6042-881B-72C3F0DCE4E0}" presName="txShp" presStyleLbl="node1" presStyleIdx="1" presStyleCnt="2">
        <dgm:presLayoutVars>
          <dgm:bulletEnabled val="1"/>
        </dgm:presLayoutVars>
      </dgm:prSet>
      <dgm:spPr>
        <a:xfrm rot="10800000">
          <a:off x="1717089" y="1849867"/>
          <a:ext cx="5405120" cy="1422598"/>
        </a:xfrm>
        <a:prstGeom prst="homePlate">
          <a:avLst/>
        </a:prstGeom>
      </dgm:spPr>
    </dgm:pt>
  </dgm:ptLst>
  <dgm:cxnLst>
    <dgm:cxn modelId="{E59381A0-3619-1045-B9E3-8172565AFF20}" srcId="{B6CB9CBF-0042-7C48-AD12-4C42939E5AAE}" destId="{85C2DAC7-3F14-6042-881B-72C3F0DCE4E0}" srcOrd="1" destOrd="0" parTransId="{5EFA5C1F-E349-3141-9AF7-EA781BE0568A}" sibTransId="{7F5944FF-AD28-1446-95E5-EBD0D9CE5F32}"/>
    <dgm:cxn modelId="{1D9F5BB1-408E-5A4B-9394-64F8BAAD4B98}" srcId="{B6CB9CBF-0042-7C48-AD12-4C42939E5AAE}" destId="{B4A1BB35-AFF7-3643-8E52-8DA15DCE325B}" srcOrd="0" destOrd="0" parTransId="{198E79DF-6F20-E44A-85CD-17219BD51E8C}" sibTransId="{91585486-265F-0F45-B128-33CB7643D243}"/>
    <dgm:cxn modelId="{E20DE8E5-BCE5-B348-8048-933EE1CC2766}" type="presOf" srcId="{85C2DAC7-3F14-6042-881B-72C3F0DCE4E0}" destId="{0DBA277F-2E12-AD42-A5EB-00BF6B8DEC97}" srcOrd="0" destOrd="0" presId="urn:microsoft.com/office/officeart/2005/8/layout/vList3"/>
    <dgm:cxn modelId="{69C067F0-6472-E946-BB9D-0741017C03A3}" type="presOf" srcId="{B4A1BB35-AFF7-3643-8E52-8DA15DCE325B}" destId="{53FE7CC5-C6EA-D34D-A28A-6E5D75F30CFD}" srcOrd="0" destOrd="0" presId="urn:microsoft.com/office/officeart/2005/8/layout/vList3"/>
    <dgm:cxn modelId="{A8A381F9-7BD6-E64C-B86E-A75E7B08B240}" type="presOf" srcId="{B6CB9CBF-0042-7C48-AD12-4C42939E5AAE}" destId="{425DB989-6372-5A44-9AE9-C4BB6F694ECA}" srcOrd="0" destOrd="0" presId="urn:microsoft.com/office/officeart/2005/8/layout/vList3"/>
    <dgm:cxn modelId="{562AB5C7-1918-3741-9B00-20F9F55F2378}" type="presParOf" srcId="{425DB989-6372-5A44-9AE9-C4BB6F694ECA}" destId="{C8DD33EF-E8DD-6248-AFF6-6992C1921112}" srcOrd="0" destOrd="0" presId="urn:microsoft.com/office/officeart/2005/8/layout/vList3"/>
    <dgm:cxn modelId="{6177B393-2A4E-4742-9487-7F9071402D21}" type="presParOf" srcId="{C8DD33EF-E8DD-6248-AFF6-6992C1921112}" destId="{AFB5EF6A-BD65-B843-8D76-66602B51BF1A}" srcOrd="0" destOrd="0" presId="urn:microsoft.com/office/officeart/2005/8/layout/vList3"/>
    <dgm:cxn modelId="{49EDEE92-584A-D845-8737-38A3699FC864}" type="presParOf" srcId="{C8DD33EF-E8DD-6248-AFF6-6992C1921112}" destId="{53FE7CC5-C6EA-D34D-A28A-6E5D75F30CFD}" srcOrd="1" destOrd="0" presId="urn:microsoft.com/office/officeart/2005/8/layout/vList3"/>
    <dgm:cxn modelId="{3C173D8F-E2FA-C849-AF45-D6E58891F367}" type="presParOf" srcId="{425DB989-6372-5A44-9AE9-C4BB6F694ECA}" destId="{DB14CDDF-8C46-5C4F-BF94-06EA85E7DFB7}" srcOrd="1" destOrd="0" presId="urn:microsoft.com/office/officeart/2005/8/layout/vList3"/>
    <dgm:cxn modelId="{58B7C676-BBDC-E34E-9252-19DA6FABA60D}" type="presParOf" srcId="{425DB989-6372-5A44-9AE9-C4BB6F694ECA}" destId="{5BBF6A1D-F7BC-EA45-87BB-A0E2B4557369}" srcOrd="2" destOrd="0" presId="urn:microsoft.com/office/officeart/2005/8/layout/vList3"/>
    <dgm:cxn modelId="{6197620D-0995-A640-A5C6-F4D385D0C88B}" type="presParOf" srcId="{5BBF6A1D-F7BC-EA45-87BB-A0E2B4557369}" destId="{8A10E79D-C96F-2E49-9100-0F3FDC7BDD62}" srcOrd="0" destOrd="0" presId="urn:microsoft.com/office/officeart/2005/8/layout/vList3"/>
    <dgm:cxn modelId="{27C1700C-AF1E-CC44-A0D0-816E98B1A636}" type="presParOf" srcId="{5BBF6A1D-F7BC-EA45-87BB-A0E2B4557369}" destId="{0DBA277F-2E12-AD42-A5EB-00BF6B8DEC9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CB9CBF-0042-7C48-AD12-4C42939E5AAE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4A1BB35-AFF7-3643-8E52-8DA15DCE325B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b="0" i="0" dirty="0"/>
            <a:t>Blur sensitive/Objectionable content</a:t>
          </a:r>
          <a:endParaRPr lang="en-US" dirty="0"/>
        </a:p>
      </dgm:t>
    </dgm:pt>
    <dgm:pt modelId="{198E79DF-6F20-E44A-85CD-17219BD51E8C}" type="parTrans" cxnId="{1D9F5BB1-408E-5A4B-9394-64F8BAAD4B98}">
      <dgm:prSet/>
      <dgm:spPr/>
      <dgm:t>
        <a:bodyPr/>
        <a:lstStyle/>
        <a:p>
          <a:endParaRPr lang="en-US"/>
        </a:p>
      </dgm:t>
    </dgm:pt>
    <dgm:pt modelId="{91585486-265F-0F45-B128-33CB7643D243}" type="sibTrans" cxnId="{1D9F5BB1-408E-5A4B-9394-64F8BAAD4B98}">
      <dgm:prSet/>
      <dgm:spPr/>
      <dgm:t>
        <a:bodyPr/>
        <a:lstStyle/>
        <a:p>
          <a:endParaRPr lang="en-US"/>
        </a:p>
      </dgm:t>
    </dgm:pt>
    <dgm:pt modelId="{85C2DAC7-3F14-6042-881B-72C3F0DCE4E0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627326" tIns="87630" rIns="163576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Blur faces, houses, car number plates etc. to protect privacy</a:t>
          </a:r>
        </a:p>
      </dgm:t>
    </dgm:pt>
    <dgm:pt modelId="{5EFA5C1F-E349-3141-9AF7-EA781BE0568A}" type="parTrans" cxnId="{E59381A0-3619-1045-B9E3-8172565AFF20}">
      <dgm:prSet/>
      <dgm:spPr/>
      <dgm:t>
        <a:bodyPr/>
        <a:lstStyle/>
        <a:p>
          <a:endParaRPr lang="en-US"/>
        </a:p>
      </dgm:t>
    </dgm:pt>
    <dgm:pt modelId="{7F5944FF-AD28-1446-95E5-EBD0D9CE5F32}" type="sibTrans" cxnId="{E59381A0-3619-1045-B9E3-8172565AFF20}">
      <dgm:prSet/>
      <dgm:spPr/>
      <dgm:t>
        <a:bodyPr/>
        <a:lstStyle/>
        <a:p>
          <a:endParaRPr lang="en-US"/>
        </a:p>
      </dgm:t>
    </dgm:pt>
    <dgm:pt modelId="{5F0383C1-ED46-A54B-B4A8-50CDF7531706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627326" tIns="87630" rIns="163576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Identify celebrities, social contacts</a:t>
          </a:r>
        </a:p>
      </dgm:t>
    </dgm:pt>
    <dgm:pt modelId="{18B0BE91-F093-1A47-875B-4F8989D5E0CE}" type="parTrans" cxnId="{65B64C3F-1639-6346-866A-5A9C020E37CE}">
      <dgm:prSet/>
      <dgm:spPr/>
      <dgm:t>
        <a:bodyPr/>
        <a:lstStyle/>
        <a:p>
          <a:endParaRPr lang="en-US"/>
        </a:p>
      </dgm:t>
    </dgm:pt>
    <dgm:pt modelId="{699F994F-324E-A243-878C-DB9F7579BF1A}" type="sibTrans" cxnId="{65B64C3F-1639-6346-866A-5A9C020E37CE}">
      <dgm:prSet/>
      <dgm:spPr/>
      <dgm:t>
        <a:bodyPr/>
        <a:lstStyle/>
        <a:p>
          <a:endParaRPr lang="en-US"/>
        </a:p>
      </dgm:t>
    </dgm:pt>
    <dgm:pt modelId="{11C1193E-66E4-AD4A-8921-F846FE908583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0" i="0" kern="1200"/>
            <a:t>Interactive Marketing and Creative Campaigns</a:t>
          </a:r>
          <a:endParaRPr lang="en-US" sz="23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00C8D420-49F1-844B-90E4-999D76F1F849}" type="parTrans" cxnId="{7B052CFE-0F96-8342-8052-450ABBCE9DE0}">
      <dgm:prSet/>
      <dgm:spPr/>
      <dgm:t>
        <a:bodyPr/>
        <a:lstStyle/>
        <a:p>
          <a:endParaRPr lang="en-US"/>
        </a:p>
      </dgm:t>
    </dgm:pt>
    <dgm:pt modelId="{20D5CF52-BC18-414E-869E-88C4FAFEBE22}" type="sibTrans" cxnId="{7B052CFE-0F96-8342-8052-450ABBCE9DE0}">
      <dgm:prSet/>
      <dgm:spPr/>
      <dgm:t>
        <a:bodyPr/>
        <a:lstStyle/>
        <a:p>
          <a:endParaRPr lang="en-US"/>
        </a:p>
      </dgm:t>
    </dgm:pt>
    <dgm:pt modelId="{425DB989-6372-5A44-9AE9-C4BB6F694ECA}" type="pres">
      <dgm:prSet presAssocID="{B6CB9CBF-0042-7C48-AD12-4C42939E5AAE}" presName="linearFlow" presStyleCnt="0">
        <dgm:presLayoutVars>
          <dgm:dir/>
          <dgm:resizeHandles val="exact"/>
        </dgm:presLayoutVars>
      </dgm:prSet>
      <dgm:spPr/>
    </dgm:pt>
    <dgm:pt modelId="{C8DD33EF-E8DD-6248-AFF6-6992C1921112}" type="pres">
      <dgm:prSet presAssocID="{B4A1BB35-AFF7-3643-8E52-8DA15DCE325B}" presName="composite" presStyleCnt="0"/>
      <dgm:spPr/>
    </dgm:pt>
    <dgm:pt modelId="{AFB5EF6A-BD65-B843-8D76-66602B51BF1A}" type="pres">
      <dgm:prSet presAssocID="{B4A1BB35-AFF7-3643-8E52-8DA15DCE325B}" presName="imgShp" presStyleLbl="fgImgPlace1" presStyleIdx="0" presStyleCnt="4" custScaleX="95784" custScaleY="979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3FE7CC5-C6EA-D34D-A28A-6E5D75F30CFD}" type="pres">
      <dgm:prSet presAssocID="{B4A1BB35-AFF7-3643-8E52-8DA15DCE325B}" presName="txShp" presStyleLbl="node1" presStyleIdx="0" presStyleCnt="4">
        <dgm:presLayoutVars>
          <dgm:bulletEnabled val="1"/>
        </dgm:presLayoutVars>
      </dgm:prSet>
      <dgm:spPr/>
    </dgm:pt>
    <dgm:pt modelId="{DB14CDDF-8C46-5C4F-BF94-06EA85E7DFB7}" type="pres">
      <dgm:prSet presAssocID="{91585486-265F-0F45-B128-33CB7643D243}" presName="spacing" presStyleCnt="0"/>
      <dgm:spPr/>
    </dgm:pt>
    <dgm:pt modelId="{5BBF6A1D-F7BC-EA45-87BB-A0E2B4557369}" type="pres">
      <dgm:prSet presAssocID="{85C2DAC7-3F14-6042-881B-72C3F0DCE4E0}" presName="composite" presStyleCnt="0"/>
      <dgm:spPr/>
    </dgm:pt>
    <dgm:pt modelId="{8A10E79D-C96F-2E49-9100-0F3FDC7BDD62}" type="pres">
      <dgm:prSet presAssocID="{85C2DAC7-3F14-6042-881B-72C3F0DCE4E0}" presName="imgShp" presStyleLbl="fgImgPlace1" presStyleIdx="1" presStyleCnt="4" custScaleX="85467" custScaleY="9026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0DBA277F-2E12-AD42-A5EB-00BF6B8DEC97}" type="pres">
      <dgm:prSet presAssocID="{85C2DAC7-3F14-6042-881B-72C3F0DCE4E0}" presName="txShp" presStyleLbl="node1" presStyleIdx="1" presStyleCnt="4">
        <dgm:presLayoutVars>
          <dgm:bulletEnabled val="1"/>
        </dgm:presLayoutVars>
      </dgm:prSet>
      <dgm:spPr>
        <a:xfrm rot="10800000">
          <a:off x="1717089" y="1849867"/>
          <a:ext cx="5405120" cy="1422598"/>
        </a:xfrm>
        <a:prstGeom prst="homePlate">
          <a:avLst/>
        </a:prstGeom>
      </dgm:spPr>
    </dgm:pt>
    <dgm:pt modelId="{626A2126-257B-364E-89C2-5360A8C3ED2A}" type="pres">
      <dgm:prSet presAssocID="{7F5944FF-AD28-1446-95E5-EBD0D9CE5F32}" presName="spacing" presStyleCnt="0"/>
      <dgm:spPr/>
    </dgm:pt>
    <dgm:pt modelId="{89244BF3-1D08-FC40-9BBD-FF91DA0637D1}" type="pres">
      <dgm:prSet presAssocID="{5F0383C1-ED46-A54B-B4A8-50CDF7531706}" presName="composite" presStyleCnt="0"/>
      <dgm:spPr/>
    </dgm:pt>
    <dgm:pt modelId="{264777AC-F59E-D14A-B09B-39EF7BA0F20C}" type="pres">
      <dgm:prSet presAssocID="{5F0383C1-ED46-A54B-B4A8-50CDF7531706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D886ED4-224B-5A45-B1D7-7303F84079A1}" type="pres">
      <dgm:prSet presAssocID="{5F0383C1-ED46-A54B-B4A8-50CDF7531706}" presName="txShp" presStyleLbl="node1" presStyleIdx="2" presStyleCnt="4">
        <dgm:presLayoutVars>
          <dgm:bulletEnabled val="1"/>
        </dgm:presLayoutVars>
      </dgm:prSet>
      <dgm:spPr/>
    </dgm:pt>
    <dgm:pt modelId="{517E9A43-6CB8-AF46-90B1-9F40A7453CA9}" type="pres">
      <dgm:prSet presAssocID="{699F994F-324E-A243-878C-DB9F7579BF1A}" presName="spacing" presStyleCnt="0"/>
      <dgm:spPr/>
    </dgm:pt>
    <dgm:pt modelId="{B5C68935-7C66-C44E-A36B-03688DE0B727}" type="pres">
      <dgm:prSet presAssocID="{11C1193E-66E4-AD4A-8921-F846FE908583}" presName="composite" presStyleCnt="0"/>
      <dgm:spPr/>
    </dgm:pt>
    <dgm:pt modelId="{97041CA8-DF9E-0043-B25B-76BEF82F2D3C}" type="pres">
      <dgm:prSet presAssocID="{11C1193E-66E4-AD4A-8921-F846FE908583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E579005-9850-0144-877F-94E2A959709F}" type="pres">
      <dgm:prSet presAssocID="{11C1193E-66E4-AD4A-8921-F846FE908583}" presName="txShp" presStyleLbl="node1" presStyleIdx="3" presStyleCnt="4">
        <dgm:presLayoutVars>
          <dgm:bulletEnabled val="1"/>
        </dgm:presLayoutVars>
      </dgm:prSet>
      <dgm:spPr/>
    </dgm:pt>
  </dgm:ptLst>
  <dgm:cxnLst>
    <dgm:cxn modelId="{65B64C3F-1639-6346-866A-5A9C020E37CE}" srcId="{B6CB9CBF-0042-7C48-AD12-4C42939E5AAE}" destId="{5F0383C1-ED46-A54B-B4A8-50CDF7531706}" srcOrd="2" destOrd="0" parTransId="{18B0BE91-F093-1A47-875B-4F8989D5E0CE}" sibTransId="{699F994F-324E-A243-878C-DB9F7579BF1A}"/>
    <dgm:cxn modelId="{32DE3063-3C41-1C45-83E9-2C90C2FF3A30}" type="presOf" srcId="{5F0383C1-ED46-A54B-B4A8-50CDF7531706}" destId="{1D886ED4-224B-5A45-B1D7-7303F84079A1}" srcOrd="0" destOrd="0" presId="urn:microsoft.com/office/officeart/2005/8/layout/vList3"/>
    <dgm:cxn modelId="{E59381A0-3619-1045-B9E3-8172565AFF20}" srcId="{B6CB9CBF-0042-7C48-AD12-4C42939E5AAE}" destId="{85C2DAC7-3F14-6042-881B-72C3F0DCE4E0}" srcOrd="1" destOrd="0" parTransId="{5EFA5C1F-E349-3141-9AF7-EA781BE0568A}" sibTransId="{7F5944FF-AD28-1446-95E5-EBD0D9CE5F32}"/>
    <dgm:cxn modelId="{1D9F5BB1-408E-5A4B-9394-64F8BAAD4B98}" srcId="{B6CB9CBF-0042-7C48-AD12-4C42939E5AAE}" destId="{B4A1BB35-AFF7-3643-8E52-8DA15DCE325B}" srcOrd="0" destOrd="0" parTransId="{198E79DF-6F20-E44A-85CD-17219BD51E8C}" sibTransId="{91585486-265F-0F45-B128-33CB7643D243}"/>
    <dgm:cxn modelId="{C17243BC-436A-EC41-841C-9C48F560BC12}" type="presOf" srcId="{11C1193E-66E4-AD4A-8921-F846FE908583}" destId="{3E579005-9850-0144-877F-94E2A959709F}" srcOrd="0" destOrd="0" presId="urn:microsoft.com/office/officeart/2005/8/layout/vList3"/>
    <dgm:cxn modelId="{E20DE8E5-BCE5-B348-8048-933EE1CC2766}" type="presOf" srcId="{85C2DAC7-3F14-6042-881B-72C3F0DCE4E0}" destId="{0DBA277F-2E12-AD42-A5EB-00BF6B8DEC97}" srcOrd="0" destOrd="0" presId="urn:microsoft.com/office/officeart/2005/8/layout/vList3"/>
    <dgm:cxn modelId="{69C067F0-6472-E946-BB9D-0741017C03A3}" type="presOf" srcId="{B4A1BB35-AFF7-3643-8E52-8DA15DCE325B}" destId="{53FE7CC5-C6EA-D34D-A28A-6E5D75F30CFD}" srcOrd="0" destOrd="0" presId="urn:microsoft.com/office/officeart/2005/8/layout/vList3"/>
    <dgm:cxn modelId="{A8A381F9-7BD6-E64C-B86E-A75E7B08B240}" type="presOf" srcId="{B6CB9CBF-0042-7C48-AD12-4C42939E5AAE}" destId="{425DB989-6372-5A44-9AE9-C4BB6F694ECA}" srcOrd="0" destOrd="0" presId="urn:microsoft.com/office/officeart/2005/8/layout/vList3"/>
    <dgm:cxn modelId="{7B052CFE-0F96-8342-8052-450ABBCE9DE0}" srcId="{B6CB9CBF-0042-7C48-AD12-4C42939E5AAE}" destId="{11C1193E-66E4-AD4A-8921-F846FE908583}" srcOrd="3" destOrd="0" parTransId="{00C8D420-49F1-844B-90E4-999D76F1F849}" sibTransId="{20D5CF52-BC18-414E-869E-88C4FAFEBE22}"/>
    <dgm:cxn modelId="{562AB5C7-1918-3741-9B00-20F9F55F2378}" type="presParOf" srcId="{425DB989-6372-5A44-9AE9-C4BB6F694ECA}" destId="{C8DD33EF-E8DD-6248-AFF6-6992C1921112}" srcOrd="0" destOrd="0" presId="urn:microsoft.com/office/officeart/2005/8/layout/vList3"/>
    <dgm:cxn modelId="{6177B393-2A4E-4742-9487-7F9071402D21}" type="presParOf" srcId="{C8DD33EF-E8DD-6248-AFF6-6992C1921112}" destId="{AFB5EF6A-BD65-B843-8D76-66602B51BF1A}" srcOrd="0" destOrd="0" presId="urn:microsoft.com/office/officeart/2005/8/layout/vList3"/>
    <dgm:cxn modelId="{49EDEE92-584A-D845-8737-38A3699FC864}" type="presParOf" srcId="{C8DD33EF-E8DD-6248-AFF6-6992C1921112}" destId="{53FE7CC5-C6EA-D34D-A28A-6E5D75F30CFD}" srcOrd="1" destOrd="0" presId="urn:microsoft.com/office/officeart/2005/8/layout/vList3"/>
    <dgm:cxn modelId="{3C173D8F-E2FA-C849-AF45-D6E58891F367}" type="presParOf" srcId="{425DB989-6372-5A44-9AE9-C4BB6F694ECA}" destId="{DB14CDDF-8C46-5C4F-BF94-06EA85E7DFB7}" srcOrd="1" destOrd="0" presId="urn:microsoft.com/office/officeart/2005/8/layout/vList3"/>
    <dgm:cxn modelId="{58B7C676-BBDC-E34E-9252-19DA6FABA60D}" type="presParOf" srcId="{425DB989-6372-5A44-9AE9-C4BB6F694ECA}" destId="{5BBF6A1D-F7BC-EA45-87BB-A0E2B4557369}" srcOrd="2" destOrd="0" presId="urn:microsoft.com/office/officeart/2005/8/layout/vList3"/>
    <dgm:cxn modelId="{6197620D-0995-A640-A5C6-F4D385D0C88B}" type="presParOf" srcId="{5BBF6A1D-F7BC-EA45-87BB-A0E2B4557369}" destId="{8A10E79D-C96F-2E49-9100-0F3FDC7BDD62}" srcOrd="0" destOrd="0" presId="urn:microsoft.com/office/officeart/2005/8/layout/vList3"/>
    <dgm:cxn modelId="{27C1700C-AF1E-CC44-A0D0-816E98B1A636}" type="presParOf" srcId="{5BBF6A1D-F7BC-EA45-87BB-A0E2B4557369}" destId="{0DBA277F-2E12-AD42-A5EB-00BF6B8DEC97}" srcOrd="1" destOrd="0" presId="urn:microsoft.com/office/officeart/2005/8/layout/vList3"/>
    <dgm:cxn modelId="{DC274D38-4B56-3747-800F-EA394DB88530}" type="presParOf" srcId="{425DB989-6372-5A44-9AE9-C4BB6F694ECA}" destId="{626A2126-257B-364E-89C2-5360A8C3ED2A}" srcOrd="3" destOrd="0" presId="urn:microsoft.com/office/officeart/2005/8/layout/vList3"/>
    <dgm:cxn modelId="{1C3C034A-7653-2843-8D07-3F7254AA2E29}" type="presParOf" srcId="{425DB989-6372-5A44-9AE9-C4BB6F694ECA}" destId="{89244BF3-1D08-FC40-9BBD-FF91DA0637D1}" srcOrd="4" destOrd="0" presId="urn:microsoft.com/office/officeart/2005/8/layout/vList3"/>
    <dgm:cxn modelId="{D362AA47-A2A4-6F45-A433-9E73042ED431}" type="presParOf" srcId="{89244BF3-1D08-FC40-9BBD-FF91DA0637D1}" destId="{264777AC-F59E-D14A-B09B-39EF7BA0F20C}" srcOrd="0" destOrd="0" presId="urn:microsoft.com/office/officeart/2005/8/layout/vList3"/>
    <dgm:cxn modelId="{0FA1FC54-CDDC-874C-9FE3-5CF7FE5D33EE}" type="presParOf" srcId="{89244BF3-1D08-FC40-9BBD-FF91DA0637D1}" destId="{1D886ED4-224B-5A45-B1D7-7303F84079A1}" srcOrd="1" destOrd="0" presId="urn:microsoft.com/office/officeart/2005/8/layout/vList3"/>
    <dgm:cxn modelId="{712A01B9-A337-764B-8D63-93FB8227C9CC}" type="presParOf" srcId="{425DB989-6372-5A44-9AE9-C4BB6F694ECA}" destId="{517E9A43-6CB8-AF46-90B1-9F40A7453CA9}" srcOrd="5" destOrd="0" presId="urn:microsoft.com/office/officeart/2005/8/layout/vList3"/>
    <dgm:cxn modelId="{25773DCE-B2C3-1941-B0C0-B94387500C23}" type="presParOf" srcId="{425DB989-6372-5A44-9AE9-C4BB6F694ECA}" destId="{B5C68935-7C66-C44E-A36B-03688DE0B727}" srcOrd="6" destOrd="0" presId="urn:microsoft.com/office/officeart/2005/8/layout/vList3"/>
    <dgm:cxn modelId="{5FC8CDFB-1083-6A48-B8DB-C3B7AC356CEE}" type="presParOf" srcId="{B5C68935-7C66-C44E-A36B-03688DE0B727}" destId="{97041CA8-DF9E-0043-B25B-76BEF82F2D3C}" srcOrd="0" destOrd="0" presId="urn:microsoft.com/office/officeart/2005/8/layout/vList3"/>
    <dgm:cxn modelId="{D0F45F61-7BF8-9445-B572-2B711AF830C6}" type="presParOf" srcId="{B5C68935-7C66-C44E-A36B-03688DE0B727}" destId="{3E579005-9850-0144-877F-94E2A959709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CB9CBF-0042-7C48-AD12-4C42939E5AAE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4A1BB35-AFF7-3643-8E52-8DA15DCE325B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b="1" i="0" dirty="0"/>
            <a:t>reCAPTCHA</a:t>
          </a:r>
          <a:r>
            <a:rPr lang="en-IN" b="0" i="0" dirty="0"/>
            <a:t> helps build datasets that can help in AI powered vehicles</a:t>
          </a:r>
          <a:endParaRPr lang="en-US" dirty="0"/>
        </a:p>
      </dgm:t>
    </dgm:pt>
    <dgm:pt modelId="{198E79DF-6F20-E44A-85CD-17219BD51E8C}" type="parTrans" cxnId="{1D9F5BB1-408E-5A4B-9394-64F8BAAD4B98}">
      <dgm:prSet/>
      <dgm:spPr/>
      <dgm:t>
        <a:bodyPr/>
        <a:lstStyle/>
        <a:p>
          <a:endParaRPr lang="en-US"/>
        </a:p>
      </dgm:t>
    </dgm:pt>
    <dgm:pt modelId="{91585486-265F-0F45-B128-33CB7643D243}" type="sibTrans" cxnId="{1D9F5BB1-408E-5A4B-9394-64F8BAAD4B98}">
      <dgm:prSet/>
      <dgm:spPr/>
      <dgm:t>
        <a:bodyPr/>
        <a:lstStyle/>
        <a:p>
          <a:endParaRPr lang="en-US"/>
        </a:p>
      </dgm:t>
    </dgm:pt>
    <dgm:pt modelId="{85C2DAC7-3F14-6042-881B-72C3F0DCE4E0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627326" tIns="87630" rIns="163576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Robots use image processing to detect speed, terrain and becoming aware of surroundings</a:t>
          </a:r>
        </a:p>
      </dgm:t>
    </dgm:pt>
    <dgm:pt modelId="{5EFA5C1F-E349-3141-9AF7-EA781BE0568A}" type="parTrans" cxnId="{E59381A0-3619-1045-B9E3-8172565AFF20}">
      <dgm:prSet/>
      <dgm:spPr/>
      <dgm:t>
        <a:bodyPr/>
        <a:lstStyle/>
        <a:p>
          <a:endParaRPr lang="en-US"/>
        </a:p>
      </dgm:t>
    </dgm:pt>
    <dgm:pt modelId="{7F5944FF-AD28-1446-95E5-EBD0D9CE5F32}" type="sibTrans" cxnId="{E59381A0-3619-1045-B9E3-8172565AFF20}">
      <dgm:prSet/>
      <dgm:spPr/>
      <dgm:t>
        <a:bodyPr/>
        <a:lstStyle/>
        <a:p>
          <a:endParaRPr lang="en-US"/>
        </a:p>
      </dgm:t>
    </dgm:pt>
    <dgm:pt modelId="{425DB989-6372-5A44-9AE9-C4BB6F694ECA}" type="pres">
      <dgm:prSet presAssocID="{B6CB9CBF-0042-7C48-AD12-4C42939E5AAE}" presName="linearFlow" presStyleCnt="0">
        <dgm:presLayoutVars>
          <dgm:dir/>
          <dgm:resizeHandles val="exact"/>
        </dgm:presLayoutVars>
      </dgm:prSet>
      <dgm:spPr/>
    </dgm:pt>
    <dgm:pt modelId="{C8DD33EF-E8DD-6248-AFF6-6992C1921112}" type="pres">
      <dgm:prSet presAssocID="{B4A1BB35-AFF7-3643-8E52-8DA15DCE325B}" presName="composite" presStyleCnt="0"/>
      <dgm:spPr/>
    </dgm:pt>
    <dgm:pt modelId="{AFB5EF6A-BD65-B843-8D76-66602B51BF1A}" type="pres">
      <dgm:prSet presAssocID="{B4A1BB35-AFF7-3643-8E52-8DA15DCE325B}" presName="imgShp" presStyleLbl="fgImgPlace1" presStyleIdx="0" presStyleCnt="2" custScaleX="95784" custScaleY="979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3FE7CC5-C6EA-D34D-A28A-6E5D75F30CFD}" type="pres">
      <dgm:prSet presAssocID="{B4A1BB35-AFF7-3643-8E52-8DA15DCE325B}" presName="txShp" presStyleLbl="node1" presStyleIdx="0" presStyleCnt="2">
        <dgm:presLayoutVars>
          <dgm:bulletEnabled val="1"/>
        </dgm:presLayoutVars>
      </dgm:prSet>
      <dgm:spPr/>
    </dgm:pt>
    <dgm:pt modelId="{DB14CDDF-8C46-5C4F-BF94-06EA85E7DFB7}" type="pres">
      <dgm:prSet presAssocID="{91585486-265F-0F45-B128-33CB7643D243}" presName="spacing" presStyleCnt="0"/>
      <dgm:spPr/>
    </dgm:pt>
    <dgm:pt modelId="{5BBF6A1D-F7BC-EA45-87BB-A0E2B4557369}" type="pres">
      <dgm:prSet presAssocID="{85C2DAC7-3F14-6042-881B-72C3F0DCE4E0}" presName="composite" presStyleCnt="0"/>
      <dgm:spPr/>
    </dgm:pt>
    <dgm:pt modelId="{8A10E79D-C96F-2E49-9100-0F3FDC7BDD62}" type="pres">
      <dgm:prSet presAssocID="{85C2DAC7-3F14-6042-881B-72C3F0DCE4E0}" presName="imgShp" presStyleLbl="fgImgPlace1" presStyleIdx="1" presStyleCnt="2" custScaleX="85467" custScaleY="9026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DBA277F-2E12-AD42-A5EB-00BF6B8DEC97}" type="pres">
      <dgm:prSet presAssocID="{85C2DAC7-3F14-6042-881B-72C3F0DCE4E0}" presName="txShp" presStyleLbl="node1" presStyleIdx="1" presStyleCnt="2">
        <dgm:presLayoutVars>
          <dgm:bulletEnabled val="1"/>
        </dgm:presLayoutVars>
      </dgm:prSet>
      <dgm:spPr>
        <a:xfrm rot="10800000">
          <a:off x="1717089" y="1849867"/>
          <a:ext cx="5405120" cy="1422598"/>
        </a:xfrm>
        <a:prstGeom prst="homePlate">
          <a:avLst/>
        </a:prstGeom>
      </dgm:spPr>
    </dgm:pt>
  </dgm:ptLst>
  <dgm:cxnLst>
    <dgm:cxn modelId="{E59381A0-3619-1045-B9E3-8172565AFF20}" srcId="{B6CB9CBF-0042-7C48-AD12-4C42939E5AAE}" destId="{85C2DAC7-3F14-6042-881B-72C3F0DCE4E0}" srcOrd="1" destOrd="0" parTransId="{5EFA5C1F-E349-3141-9AF7-EA781BE0568A}" sibTransId="{7F5944FF-AD28-1446-95E5-EBD0D9CE5F32}"/>
    <dgm:cxn modelId="{1D9F5BB1-408E-5A4B-9394-64F8BAAD4B98}" srcId="{B6CB9CBF-0042-7C48-AD12-4C42939E5AAE}" destId="{B4A1BB35-AFF7-3643-8E52-8DA15DCE325B}" srcOrd="0" destOrd="0" parTransId="{198E79DF-6F20-E44A-85CD-17219BD51E8C}" sibTransId="{91585486-265F-0F45-B128-33CB7643D243}"/>
    <dgm:cxn modelId="{E20DE8E5-BCE5-B348-8048-933EE1CC2766}" type="presOf" srcId="{85C2DAC7-3F14-6042-881B-72C3F0DCE4E0}" destId="{0DBA277F-2E12-AD42-A5EB-00BF6B8DEC97}" srcOrd="0" destOrd="0" presId="urn:microsoft.com/office/officeart/2005/8/layout/vList3"/>
    <dgm:cxn modelId="{69C067F0-6472-E946-BB9D-0741017C03A3}" type="presOf" srcId="{B4A1BB35-AFF7-3643-8E52-8DA15DCE325B}" destId="{53FE7CC5-C6EA-D34D-A28A-6E5D75F30CFD}" srcOrd="0" destOrd="0" presId="urn:microsoft.com/office/officeart/2005/8/layout/vList3"/>
    <dgm:cxn modelId="{A8A381F9-7BD6-E64C-B86E-A75E7B08B240}" type="presOf" srcId="{B6CB9CBF-0042-7C48-AD12-4C42939E5AAE}" destId="{425DB989-6372-5A44-9AE9-C4BB6F694ECA}" srcOrd="0" destOrd="0" presId="urn:microsoft.com/office/officeart/2005/8/layout/vList3"/>
    <dgm:cxn modelId="{562AB5C7-1918-3741-9B00-20F9F55F2378}" type="presParOf" srcId="{425DB989-6372-5A44-9AE9-C4BB6F694ECA}" destId="{C8DD33EF-E8DD-6248-AFF6-6992C1921112}" srcOrd="0" destOrd="0" presId="urn:microsoft.com/office/officeart/2005/8/layout/vList3"/>
    <dgm:cxn modelId="{6177B393-2A4E-4742-9487-7F9071402D21}" type="presParOf" srcId="{C8DD33EF-E8DD-6248-AFF6-6992C1921112}" destId="{AFB5EF6A-BD65-B843-8D76-66602B51BF1A}" srcOrd="0" destOrd="0" presId="urn:microsoft.com/office/officeart/2005/8/layout/vList3"/>
    <dgm:cxn modelId="{49EDEE92-584A-D845-8737-38A3699FC864}" type="presParOf" srcId="{C8DD33EF-E8DD-6248-AFF6-6992C1921112}" destId="{53FE7CC5-C6EA-D34D-A28A-6E5D75F30CFD}" srcOrd="1" destOrd="0" presId="urn:microsoft.com/office/officeart/2005/8/layout/vList3"/>
    <dgm:cxn modelId="{3C173D8F-E2FA-C849-AF45-D6E58891F367}" type="presParOf" srcId="{425DB989-6372-5A44-9AE9-C4BB6F694ECA}" destId="{DB14CDDF-8C46-5C4F-BF94-06EA85E7DFB7}" srcOrd="1" destOrd="0" presId="urn:microsoft.com/office/officeart/2005/8/layout/vList3"/>
    <dgm:cxn modelId="{58B7C676-BBDC-E34E-9252-19DA6FABA60D}" type="presParOf" srcId="{425DB989-6372-5A44-9AE9-C4BB6F694ECA}" destId="{5BBF6A1D-F7BC-EA45-87BB-A0E2B4557369}" srcOrd="2" destOrd="0" presId="urn:microsoft.com/office/officeart/2005/8/layout/vList3"/>
    <dgm:cxn modelId="{6197620D-0995-A640-A5C6-F4D385D0C88B}" type="presParOf" srcId="{5BBF6A1D-F7BC-EA45-87BB-A0E2B4557369}" destId="{8A10E79D-C96F-2E49-9100-0F3FDC7BDD62}" srcOrd="0" destOrd="0" presId="urn:microsoft.com/office/officeart/2005/8/layout/vList3"/>
    <dgm:cxn modelId="{27C1700C-AF1E-CC44-A0D0-816E98B1A636}" type="presParOf" srcId="{5BBF6A1D-F7BC-EA45-87BB-A0E2B4557369}" destId="{0DBA277F-2E12-AD42-A5EB-00BF6B8DEC9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CB9CBF-0042-7C48-AD12-4C42939E5AAE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4A1BB35-AFF7-3643-8E52-8DA15DCE325B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IN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Find people based on sketch by sketch artists</a:t>
          </a:r>
          <a:endParaRPr lang="en-US" sz="23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198E79DF-6F20-E44A-85CD-17219BD51E8C}" type="parTrans" cxnId="{1D9F5BB1-408E-5A4B-9394-64F8BAAD4B98}">
      <dgm:prSet/>
      <dgm:spPr/>
      <dgm:t>
        <a:bodyPr/>
        <a:lstStyle/>
        <a:p>
          <a:endParaRPr lang="en-US"/>
        </a:p>
      </dgm:t>
    </dgm:pt>
    <dgm:pt modelId="{91585486-265F-0F45-B128-33CB7643D243}" type="sibTrans" cxnId="{1D9F5BB1-408E-5A4B-9394-64F8BAAD4B98}">
      <dgm:prSet/>
      <dgm:spPr/>
      <dgm:t>
        <a:bodyPr/>
        <a:lstStyle/>
        <a:p>
          <a:endParaRPr lang="en-US"/>
        </a:p>
      </dgm:t>
    </dgm:pt>
    <dgm:pt modelId="{85C2DAC7-3F14-6042-881B-72C3F0DCE4E0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627326" tIns="87630" rIns="163576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Fingerprint enhancement</a:t>
          </a:r>
        </a:p>
      </dgm:t>
    </dgm:pt>
    <dgm:pt modelId="{5EFA5C1F-E349-3141-9AF7-EA781BE0568A}" type="parTrans" cxnId="{E59381A0-3619-1045-B9E3-8172565AFF20}">
      <dgm:prSet/>
      <dgm:spPr/>
      <dgm:t>
        <a:bodyPr/>
        <a:lstStyle/>
        <a:p>
          <a:endParaRPr lang="en-US"/>
        </a:p>
      </dgm:t>
    </dgm:pt>
    <dgm:pt modelId="{7F5944FF-AD28-1446-95E5-EBD0D9CE5F32}" type="sibTrans" cxnId="{E59381A0-3619-1045-B9E3-8172565AFF20}">
      <dgm:prSet/>
      <dgm:spPr/>
      <dgm:t>
        <a:bodyPr/>
        <a:lstStyle/>
        <a:p>
          <a:endParaRPr lang="en-US"/>
        </a:p>
      </dgm:t>
    </dgm:pt>
    <dgm:pt modelId="{EE4B8AC6-3777-084F-994F-585F2B255A33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627326" tIns="87630" rIns="163576" bIns="87630" numCol="1" spcCol="1270" anchor="ctr" anchorCtr="0"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3D reconstruction of crime scene</a:t>
          </a:r>
        </a:p>
      </dgm:t>
    </dgm:pt>
    <dgm:pt modelId="{EC47EA54-261D-F44A-9107-7961654FFD35}" type="parTrans" cxnId="{D21AFF4B-A49C-9B48-B348-54BDD41AB1D9}">
      <dgm:prSet/>
      <dgm:spPr/>
      <dgm:t>
        <a:bodyPr/>
        <a:lstStyle/>
        <a:p>
          <a:endParaRPr lang="en-US"/>
        </a:p>
      </dgm:t>
    </dgm:pt>
    <dgm:pt modelId="{181EF36A-5D43-C54A-8F00-1CF755E34015}" type="sibTrans" cxnId="{D21AFF4B-A49C-9B48-B348-54BDD41AB1D9}">
      <dgm:prSet/>
      <dgm:spPr/>
      <dgm:t>
        <a:bodyPr/>
        <a:lstStyle/>
        <a:p>
          <a:endParaRPr lang="en-US"/>
        </a:p>
      </dgm:t>
    </dgm:pt>
    <dgm:pt modelId="{A153AD68-5AF6-B241-B8AC-54F593BA1108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Age progression</a:t>
          </a:r>
        </a:p>
      </dgm:t>
    </dgm:pt>
    <dgm:pt modelId="{EBE2E484-9F2E-734F-9092-ABACA535B99C}" type="parTrans" cxnId="{E46255FB-CE39-A740-8D25-F00D1BE3BB67}">
      <dgm:prSet/>
      <dgm:spPr/>
      <dgm:t>
        <a:bodyPr/>
        <a:lstStyle/>
        <a:p>
          <a:endParaRPr lang="en-US"/>
        </a:p>
      </dgm:t>
    </dgm:pt>
    <dgm:pt modelId="{1A920CE1-7BC1-A94F-8CB8-53CE9D9E11E4}" type="sibTrans" cxnId="{E46255FB-CE39-A740-8D25-F00D1BE3BB67}">
      <dgm:prSet/>
      <dgm:spPr/>
      <dgm:t>
        <a:bodyPr/>
        <a:lstStyle/>
        <a:p>
          <a:endParaRPr lang="en-US"/>
        </a:p>
      </dgm:t>
    </dgm:pt>
    <dgm:pt modelId="{425DB989-6372-5A44-9AE9-C4BB6F694ECA}" type="pres">
      <dgm:prSet presAssocID="{B6CB9CBF-0042-7C48-AD12-4C42939E5AAE}" presName="linearFlow" presStyleCnt="0">
        <dgm:presLayoutVars>
          <dgm:dir/>
          <dgm:resizeHandles val="exact"/>
        </dgm:presLayoutVars>
      </dgm:prSet>
      <dgm:spPr/>
    </dgm:pt>
    <dgm:pt modelId="{C8DD33EF-E8DD-6248-AFF6-6992C1921112}" type="pres">
      <dgm:prSet presAssocID="{B4A1BB35-AFF7-3643-8E52-8DA15DCE325B}" presName="composite" presStyleCnt="0"/>
      <dgm:spPr/>
    </dgm:pt>
    <dgm:pt modelId="{AFB5EF6A-BD65-B843-8D76-66602B51BF1A}" type="pres">
      <dgm:prSet presAssocID="{B4A1BB35-AFF7-3643-8E52-8DA15DCE325B}" presName="imgShp" presStyleLbl="fgImgPlace1" presStyleIdx="0" presStyleCnt="4" custScaleX="95784" custScaleY="979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3FE7CC5-C6EA-D34D-A28A-6E5D75F30CFD}" type="pres">
      <dgm:prSet presAssocID="{B4A1BB35-AFF7-3643-8E52-8DA15DCE325B}" presName="txShp" presStyleLbl="node1" presStyleIdx="0" presStyleCnt="4">
        <dgm:presLayoutVars>
          <dgm:bulletEnabled val="1"/>
        </dgm:presLayoutVars>
      </dgm:prSet>
      <dgm:spPr/>
    </dgm:pt>
    <dgm:pt modelId="{DB14CDDF-8C46-5C4F-BF94-06EA85E7DFB7}" type="pres">
      <dgm:prSet presAssocID="{91585486-265F-0F45-B128-33CB7643D243}" presName="spacing" presStyleCnt="0"/>
      <dgm:spPr/>
    </dgm:pt>
    <dgm:pt modelId="{9831065E-36CE-2B4F-B137-F24DDC88AC13}" type="pres">
      <dgm:prSet presAssocID="{A153AD68-5AF6-B241-B8AC-54F593BA1108}" presName="composite" presStyleCnt="0"/>
      <dgm:spPr/>
    </dgm:pt>
    <dgm:pt modelId="{0B2DAFE1-2D89-0A4E-A192-CAC84D9AFFE6}" type="pres">
      <dgm:prSet presAssocID="{A153AD68-5AF6-B241-B8AC-54F593BA1108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16320EF-01CF-E64C-B6EF-772665B5B1EE}" type="pres">
      <dgm:prSet presAssocID="{A153AD68-5AF6-B241-B8AC-54F593BA1108}" presName="txShp" presStyleLbl="node1" presStyleIdx="1" presStyleCnt="4">
        <dgm:presLayoutVars>
          <dgm:bulletEnabled val="1"/>
        </dgm:presLayoutVars>
      </dgm:prSet>
      <dgm:spPr/>
    </dgm:pt>
    <dgm:pt modelId="{CF5BBC20-803C-D349-ACC6-880EED81D9A5}" type="pres">
      <dgm:prSet presAssocID="{1A920CE1-7BC1-A94F-8CB8-53CE9D9E11E4}" presName="spacing" presStyleCnt="0"/>
      <dgm:spPr/>
    </dgm:pt>
    <dgm:pt modelId="{5BBF6A1D-F7BC-EA45-87BB-A0E2B4557369}" type="pres">
      <dgm:prSet presAssocID="{85C2DAC7-3F14-6042-881B-72C3F0DCE4E0}" presName="composite" presStyleCnt="0"/>
      <dgm:spPr/>
    </dgm:pt>
    <dgm:pt modelId="{8A10E79D-C96F-2E49-9100-0F3FDC7BDD62}" type="pres">
      <dgm:prSet presAssocID="{85C2DAC7-3F14-6042-881B-72C3F0DCE4E0}" presName="imgShp" presStyleLbl="fgImgPlace1" presStyleIdx="2" presStyleCnt="4" custScaleX="85467" custScaleY="9026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DBA277F-2E12-AD42-A5EB-00BF6B8DEC97}" type="pres">
      <dgm:prSet presAssocID="{85C2DAC7-3F14-6042-881B-72C3F0DCE4E0}" presName="txShp" presStyleLbl="node1" presStyleIdx="2" presStyleCnt="4">
        <dgm:presLayoutVars>
          <dgm:bulletEnabled val="1"/>
        </dgm:presLayoutVars>
      </dgm:prSet>
      <dgm:spPr>
        <a:xfrm rot="10800000">
          <a:off x="1717089" y="1849867"/>
          <a:ext cx="5405120" cy="1422598"/>
        </a:xfrm>
        <a:prstGeom prst="homePlate">
          <a:avLst/>
        </a:prstGeom>
      </dgm:spPr>
    </dgm:pt>
    <dgm:pt modelId="{8F9AD340-A631-B940-8B88-7FA83947922A}" type="pres">
      <dgm:prSet presAssocID="{7F5944FF-AD28-1446-95E5-EBD0D9CE5F32}" presName="spacing" presStyleCnt="0"/>
      <dgm:spPr/>
    </dgm:pt>
    <dgm:pt modelId="{18DBD77A-89A1-614F-A547-4FE427C7A1B1}" type="pres">
      <dgm:prSet presAssocID="{EE4B8AC6-3777-084F-994F-585F2B255A33}" presName="composite" presStyleCnt="0"/>
      <dgm:spPr/>
    </dgm:pt>
    <dgm:pt modelId="{BED621EE-0079-4B49-B381-732486EA8DF5}" type="pres">
      <dgm:prSet presAssocID="{EE4B8AC6-3777-084F-994F-585F2B255A33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9E974B0-900F-CD4F-88D0-31F5C09B75D0}" type="pres">
      <dgm:prSet presAssocID="{EE4B8AC6-3777-084F-994F-585F2B255A33}" presName="txShp" presStyleLbl="node1" presStyleIdx="3" presStyleCnt="4">
        <dgm:presLayoutVars>
          <dgm:bulletEnabled val="1"/>
        </dgm:presLayoutVars>
      </dgm:prSet>
      <dgm:spPr/>
    </dgm:pt>
  </dgm:ptLst>
  <dgm:cxnLst>
    <dgm:cxn modelId="{130FD842-9B17-BF43-97E8-7CA83F780DC1}" type="presOf" srcId="{EE4B8AC6-3777-084F-994F-585F2B255A33}" destId="{19E974B0-900F-CD4F-88D0-31F5C09B75D0}" srcOrd="0" destOrd="0" presId="urn:microsoft.com/office/officeart/2005/8/layout/vList3"/>
    <dgm:cxn modelId="{D21AFF4B-A49C-9B48-B348-54BDD41AB1D9}" srcId="{B6CB9CBF-0042-7C48-AD12-4C42939E5AAE}" destId="{EE4B8AC6-3777-084F-994F-585F2B255A33}" srcOrd="3" destOrd="0" parTransId="{EC47EA54-261D-F44A-9107-7961654FFD35}" sibTransId="{181EF36A-5D43-C54A-8F00-1CF755E34015}"/>
    <dgm:cxn modelId="{00ACB865-5A89-B447-93F6-7617BAE6CE55}" type="presOf" srcId="{A153AD68-5AF6-B241-B8AC-54F593BA1108}" destId="{016320EF-01CF-E64C-B6EF-772665B5B1EE}" srcOrd="0" destOrd="0" presId="urn:microsoft.com/office/officeart/2005/8/layout/vList3"/>
    <dgm:cxn modelId="{E59381A0-3619-1045-B9E3-8172565AFF20}" srcId="{B6CB9CBF-0042-7C48-AD12-4C42939E5AAE}" destId="{85C2DAC7-3F14-6042-881B-72C3F0DCE4E0}" srcOrd="2" destOrd="0" parTransId="{5EFA5C1F-E349-3141-9AF7-EA781BE0568A}" sibTransId="{7F5944FF-AD28-1446-95E5-EBD0D9CE5F32}"/>
    <dgm:cxn modelId="{1D9F5BB1-408E-5A4B-9394-64F8BAAD4B98}" srcId="{B6CB9CBF-0042-7C48-AD12-4C42939E5AAE}" destId="{B4A1BB35-AFF7-3643-8E52-8DA15DCE325B}" srcOrd="0" destOrd="0" parTransId="{198E79DF-6F20-E44A-85CD-17219BD51E8C}" sibTransId="{91585486-265F-0F45-B128-33CB7643D243}"/>
    <dgm:cxn modelId="{E20DE8E5-BCE5-B348-8048-933EE1CC2766}" type="presOf" srcId="{85C2DAC7-3F14-6042-881B-72C3F0DCE4E0}" destId="{0DBA277F-2E12-AD42-A5EB-00BF6B8DEC97}" srcOrd="0" destOrd="0" presId="urn:microsoft.com/office/officeart/2005/8/layout/vList3"/>
    <dgm:cxn modelId="{69C067F0-6472-E946-BB9D-0741017C03A3}" type="presOf" srcId="{B4A1BB35-AFF7-3643-8E52-8DA15DCE325B}" destId="{53FE7CC5-C6EA-D34D-A28A-6E5D75F30CFD}" srcOrd="0" destOrd="0" presId="urn:microsoft.com/office/officeart/2005/8/layout/vList3"/>
    <dgm:cxn modelId="{A8A381F9-7BD6-E64C-B86E-A75E7B08B240}" type="presOf" srcId="{B6CB9CBF-0042-7C48-AD12-4C42939E5AAE}" destId="{425DB989-6372-5A44-9AE9-C4BB6F694ECA}" srcOrd="0" destOrd="0" presId="urn:microsoft.com/office/officeart/2005/8/layout/vList3"/>
    <dgm:cxn modelId="{E46255FB-CE39-A740-8D25-F00D1BE3BB67}" srcId="{B6CB9CBF-0042-7C48-AD12-4C42939E5AAE}" destId="{A153AD68-5AF6-B241-B8AC-54F593BA1108}" srcOrd="1" destOrd="0" parTransId="{EBE2E484-9F2E-734F-9092-ABACA535B99C}" sibTransId="{1A920CE1-7BC1-A94F-8CB8-53CE9D9E11E4}"/>
    <dgm:cxn modelId="{562AB5C7-1918-3741-9B00-20F9F55F2378}" type="presParOf" srcId="{425DB989-6372-5A44-9AE9-C4BB6F694ECA}" destId="{C8DD33EF-E8DD-6248-AFF6-6992C1921112}" srcOrd="0" destOrd="0" presId="urn:microsoft.com/office/officeart/2005/8/layout/vList3"/>
    <dgm:cxn modelId="{6177B393-2A4E-4742-9487-7F9071402D21}" type="presParOf" srcId="{C8DD33EF-E8DD-6248-AFF6-6992C1921112}" destId="{AFB5EF6A-BD65-B843-8D76-66602B51BF1A}" srcOrd="0" destOrd="0" presId="urn:microsoft.com/office/officeart/2005/8/layout/vList3"/>
    <dgm:cxn modelId="{49EDEE92-584A-D845-8737-38A3699FC864}" type="presParOf" srcId="{C8DD33EF-E8DD-6248-AFF6-6992C1921112}" destId="{53FE7CC5-C6EA-D34D-A28A-6E5D75F30CFD}" srcOrd="1" destOrd="0" presId="urn:microsoft.com/office/officeart/2005/8/layout/vList3"/>
    <dgm:cxn modelId="{3C173D8F-E2FA-C849-AF45-D6E58891F367}" type="presParOf" srcId="{425DB989-6372-5A44-9AE9-C4BB6F694ECA}" destId="{DB14CDDF-8C46-5C4F-BF94-06EA85E7DFB7}" srcOrd="1" destOrd="0" presId="urn:microsoft.com/office/officeart/2005/8/layout/vList3"/>
    <dgm:cxn modelId="{746154E7-1640-D847-99B3-563891F901D8}" type="presParOf" srcId="{425DB989-6372-5A44-9AE9-C4BB6F694ECA}" destId="{9831065E-36CE-2B4F-B137-F24DDC88AC13}" srcOrd="2" destOrd="0" presId="urn:microsoft.com/office/officeart/2005/8/layout/vList3"/>
    <dgm:cxn modelId="{2C5F2734-8D0B-A242-B3E6-74FD131D0976}" type="presParOf" srcId="{9831065E-36CE-2B4F-B137-F24DDC88AC13}" destId="{0B2DAFE1-2D89-0A4E-A192-CAC84D9AFFE6}" srcOrd="0" destOrd="0" presId="urn:microsoft.com/office/officeart/2005/8/layout/vList3"/>
    <dgm:cxn modelId="{A2849AFA-BC20-FA43-9817-78356EBA4879}" type="presParOf" srcId="{9831065E-36CE-2B4F-B137-F24DDC88AC13}" destId="{016320EF-01CF-E64C-B6EF-772665B5B1EE}" srcOrd="1" destOrd="0" presId="urn:microsoft.com/office/officeart/2005/8/layout/vList3"/>
    <dgm:cxn modelId="{4B80D0AC-60D3-E54E-8C41-7B9C6C58A60B}" type="presParOf" srcId="{425DB989-6372-5A44-9AE9-C4BB6F694ECA}" destId="{CF5BBC20-803C-D349-ACC6-880EED81D9A5}" srcOrd="3" destOrd="0" presId="urn:microsoft.com/office/officeart/2005/8/layout/vList3"/>
    <dgm:cxn modelId="{58B7C676-BBDC-E34E-9252-19DA6FABA60D}" type="presParOf" srcId="{425DB989-6372-5A44-9AE9-C4BB6F694ECA}" destId="{5BBF6A1D-F7BC-EA45-87BB-A0E2B4557369}" srcOrd="4" destOrd="0" presId="urn:microsoft.com/office/officeart/2005/8/layout/vList3"/>
    <dgm:cxn modelId="{6197620D-0995-A640-A5C6-F4D385D0C88B}" type="presParOf" srcId="{5BBF6A1D-F7BC-EA45-87BB-A0E2B4557369}" destId="{8A10E79D-C96F-2E49-9100-0F3FDC7BDD62}" srcOrd="0" destOrd="0" presId="urn:microsoft.com/office/officeart/2005/8/layout/vList3"/>
    <dgm:cxn modelId="{27C1700C-AF1E-CC44-A0D0-816E98B1A636}" type="presParOf" srcId="{5BBF6A1D-F7BC-EA45-87BB-A0E2B4557369}" destId="{0DBA277F-2E12-AD42-A5EB-00BF6B8DEC97}" srcOrd="1" destOrd="0" presId="urn:microsoft.com/office/officeart/2005/8/layout/vList3"/>
    <dgm:cxn modelId="{B107A4C5-AB28-924A-904E-BAC17DCBDE92}" type="presParOf" srcId="{425DB989-6372-5A44-9AE9-C4BB6F694ECA}" destId="{8F9AD340-A631-B940-8B88-7FA83947922A}" srcOrd="5" destOrd="0" presId="urn:microsoft.com/office/officeart/2005/8/layout/vList3"/>
    <dgm:cxn modelId="{5CB4708D-D506-C745-825D-26090AD24647}" type="presParOf" srcId="{425DB989-6372-5A44-9AE9-C4BB6F694ECA}" destId="{18DBD77A-89A1-614F-A547-4FE427C7A1B1}" srcOrd="6" destOrd="0" presId="urn:microsoft.com/office/officeart/2005/8/layout/vList3"/>
    <dgm:cxn modelId="{9C9609F5-7CA7-7242-94E1-89C0B2A2FC17}" type="presParOf" srcId="{18DBD77A-89A1-614F-A547-4FE427C7A1B1}" destId="{BED621EE-0079-4B49-B381-732486EA8DF5}" srcOrd="0" destOrd="0" presId="urn:microsoft.com/office/officeart/2005/8/layout/vList3"/>
    <dgm:cxn modelId="{0FC47DE5-BC34-DA41-A718-A78E46CDA082}" type="presParOf" srcId="{18DBD77A-89A1-614F-A547-4FE427C7A1B1}" destId="{19E974B0-900F-CD4F-88D0-31F5C09B75D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095D4-CFF8-5441-A2DD-CA64F2A84CC7}">
      <dsp:nvSpPr>
        <dsp:cNvPr id="0" name=""/>
        <dsp:cNvSpPr/>
      </dsp:nvSpPr>
      <dsp:spPr>
        <a:xfrm>
          <a:off x="0" y="725608"/>
          <a:ext cx="3119437" cy="1871662"/>
        </a:xfrm>
        <a:prstGeom prst="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Same image but different sizes</a:t>
          </a:r>
        </a:p>
      </dsp:txBody>
      <dsp:txXfrm>
        <a:off x="0" y="725608"/>
        <a:ext cx="3119437" cy="1871662"/>
      </dsp:txXfrm>
    </dsp:sp>
    <dsp:sp modelId="{EF11F266-A64E-5949-A279-6C604BE319B2}">
      <dsp:nvSpPr>
        <dsp:cNvPr id="0" name=""/>
        <dsp:cNvSpPr/>
      </dsp:nvSpPr>
      <dsp:spPr>
        <a:xfrm>
          <a:off x="3431381" y="681699"/>
          <a:ext cx="3119437" cy="1871662"/>
        </a:xfrm>
        <a:prstGeom prst="rect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Different quality based on user bandwidth</a:t>
          </a:r>
        </a:p>
      </dsp:txBody>
      <dsp:txXfrm>
        <a:off x="3431381" y="681699"/>
        <a:ext cx="3119437" cy="1871662"/>
      </dsp:txXfrm>
    </dsp:sp>
    <dsp:sp modelId="{B14E9FF3-02A4-1640-8FFB-712C161239DB}">
      <dsp:nvSpPr>
        <dsp:cNvPr id="0" name=""/>
        <dsp:cNvSpPr/>
      </dsp:nvSpPr>
      <dsp:spPr>
        <a:xfrm>
          <a:off x="6862762" y="681699"/>
          <a:ext cx="3119437" cy="1871662"/>
        </a:xfrm>
        <a:prstGeom prst="rect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Object/Facial recognition</a:t>
          </a:r>
        </a:p>
      </dsp:txBody>
      <dsp:txXfrm>
        <a:off x="6862762" y="681699"/>
        <a:ext cx="3119437" cy="1871662"/>
      </dsp:txXfrm>
    </dsp:sp>
    <dsp:sp modelId="{6F71AA9B-B60D-4646-907D-96F22055F7D5}">
      <dsp:nvSpPr>
        <dsp:cNvPr id="0" name=""/>
        <dsp:cNvSpPr/>
      </dsp:nvSpPr>
      <dsp:spPr>
        <a:xfrm>
          <a:off x="1715690" y="2865305"/>
          <a:ext cx="3119437" cy="1871662"/>
        </a:xfrm>
        <a:prstGeom prst="rect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Robotics</a:t>
          </a:r>
        </a:p>
      </dsp:txBody>
      <dsp:txXfrm>
        <a:off x="1715690" y="2865305"/>
        <a:ext cx="3119437" cy="1871662"/>
      </dsp:txXfrm>
    </dsp:sp>
    <dsp:sp modelId="{3917DCEA-EC77-6740-AE65-0249ACB06EF4}">
      <dsp:nvSpPr>
        <dsp:cNvPr id="0" name=""/>
        <dsp:cNvSpPr/>
      </dsp:nvSpPr>
      <dsp:spPr>
        <a:xfrm>
          <a:off x="5147071" y="2865305"/>
          <a:ext cx="3119437" cy="1871662"/>
        </a:xfrm>
        <a:prstGeom prst="rect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Forensics</a:t>
          </a:r>
        </a:p>
      </dsp:txBody>
      <dsp:txXfrm>
        <a:off x="5147071" y="2865305"/>
        <a:ext cx="3119437" cy="18716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7CC5-C6EA-D34D-A28A-6E5D75F30CFD}">
      <dsp:nvSpPr>
        <dsp:cNvPr id="0" name=""/>
        <dsp:cNvSpPr/>
      </dsp:nvSpPr>
      <dsp:spPr>
        <a:xfrm rot="10800000">
          <a:off x="1717089" y="2612"/>
          <a:ext cx="5405120" cy="1422598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2732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Image thumbnails, chat icon, profile icon, product preview image and HD version</a:t>
          </a:r>
        </a:p>
      </dsp:txBody>
      <dsp:txXfrm rot="10800000">
        <a:off x="2072738" y="2612"/>
        <a:ext cx="5049471" cy="1422598"/>
      </dsp:txXfrm>
    </dsp:sp>
    <dsp:sp modelId="{AFB5EF6A-BD65-B843-8D76-66602B51BF1A}">
      <dsp:nvSpPr>
        <dsp:cNvPr id="0" name=""/>
        <dsp:cNvSpPr/>
      </dsp:nvSpPr>
      <dsp:spPr>
        <a:xfrm>
          <a:off x="1005790" y="2612"/>
          <a:ext cx="1422598" cy="14225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A277F-2E12-AD42-A5EB-00BF6B8DEC97}">
      <dsp:nvSpPr>
        <dsp:cNvPr id="0" name=""/>
        <dsp:cNvSpPr/>
      </dsp:nvSpPr>
      <dsp:spPr>
        <a:xfrm rot="10800000">
          <a:off x="1717089" y="1849867"/>
          <a:ext cx="5405120" cy="1422598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2732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Video Thumbnails, </a:t>
          </a:r>
        </a:p>
      </dsp:txBody>
      <dsp:txXfrm rot="10800000">
        <a:off x="2072738" y="1849867"/>
        <a:ext cx="5049471" cy="1422598"/>
      </dsp:txXfrm>
    </dsp:sp>
    <dsp:sp modelId="{8A10E79D-C96F-2E49-9100-0F3FDC7BDD62}">
      <dsp:nvSpPr>
        <dsp:cNvPr id="0" name=""/>
        <dsp:cNvSpPr/>
      </dsp:nvSpPr>
      <dsp:spPr>
        <a:xfrm>
          <a:off x="1005790" y="1849867"/>
          <a:ext cx="1422598" cy="142259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70B8B-F3FA-4F4E-8A54-DB11107E2F7D}">
      <dsp:nvSpPr>
        <dsp:cNvPr id="0" name=""/>
        <dsp:cNvSpPr/>
      </dsp:nvSpPr>
      <dsp:spPr>
        <a:xfrm rot="10800000">
          <a:off x="1717089" y="3697121"/>
          <a:ext cx="5405120" cy="1422598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2732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Set the quality of image based on user bandwidth</a:t>
          </a:r>
        </a:p>
      </dsp:txBody>
      <dsp:txXfrm rot="10800000">
        <a:off x="2072738" y="3697121"/>
        <a:ext cx="5049471" cy="1422598"/>
      </dsp:txXfrm>
    </dsp:sp>
    <dsp:sp modelId="{7E6EF064-196F-F949-B7BC-D3272F42F3B4}">
      <dsp:nvSpPr>
        <dsp:cNvPr id="0" name=""/>
        <dsp:cNvSpPr/>
      </dsp:nvSpPr>
      <dsp:spPr>
        <a:xfrm>
          <a:off x="1005790" y="3697121"/>
          <a:ext cx="1422598" cy="142259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7CC5-C6EA-D34D-A28A-6E5D75F30CFD}">
      <dsp:nvSpPr>
        <dsp:cNvPr id="0" name=""/>
        <dsp:cNvSpPr/>
      </dsp:nvSpPr>
      <dsp:spPr>
        <a:xfrm rot="10800000">
          <a:off x="1712097" y="1666"/>
          <a:ext cx="5405120" cy="1739026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76686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 dirty="0"/>
            <a:t>WebP is an emerging image format designed by Google. No loss in quality, less size, faster website.</a:t>
          </a:r>
          <a:endParaRPr lang="en-US" sz="2400" kern="1200" dirty="0"/>
        </a:p>
      </dsp:txBody>
      <dsp:txXfrm rot="10800000">
        <a:off x="2146853" y="1666"/>
        <a:ext cx="4970364" cy="1739026"/>
      </dsp:txXfrm>
    </dsp:sp>
    <dsp:sp modelId="{AFB5EF6A-BD65-B843-8D76-66602B51BF1A}">
      <dsp:nvSpPr>
        <dsp:cNvPr id="0" name=""/>
        <dsp:cNvSpPr/>
      </dsp:nvSpPr>
      <dsp:spPr>
        <a:xfrm>
          <a:off x="1010782" y="165100"/>
          <a:ext cx="1402629" cy="14121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A277F-2E12-AD42-A5EB-00BF6B8DEC97}">
      <dsp:nvSpPr>
        <dsp:cNvPr id="0" name=""/>
        <dsp:cNvSpPr/>
      </dsp:nvSpPr>
      <dsp:spPr>
        <a:xfrm rot="10800000">
          <a:off x="1675238" y="2259806"/>
          <a:ext cx="5405120" cy="1739026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2732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Dynamically choose quality to server based on bandwidth</a:t>
          </a:r>
        </a:p>
      </dsp:txBody>
      <dsp:txXfrm rot="10800000">
        <a:off x="2109994" y="2259806"/>
        <a:ext cx="4970364" cy="1739026"/>
      </dsp:txXfrm>
    </dsp:sp>
    <dsp:sp modelId="{8A10E79D-C96F-2E49-9100-0F3FDC7BDD62}">
      <dsp:nvSpPr>
        <dsp:cNvPr id="0" name=""/>
        <dsp:cNvSpPr/>
      </dsp:nvSpPr>
      <dsp:spPr>
        <a:xfrm>
          <a:off x="1047641" y="2425700"/>
          <a:ext cx="1255194" cy="140723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7CC5-C6EA-D34D-A28A-6E5D75F30CFD}">
      <dsp:nvSpPr>
        <dsp:cNvPr id="0" name=""/>
        <dsp:cNvSpPr/>
      </dsp:nvSpPr>
      <dsp:spPr>
        <a:xfrm rot="10800000">
          <a:off x="1604674" y="2857"/>
          <a:ext cx="5405120" cy="1015761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4792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 dirty="0"/>
            <a:t>Blur sensitive/Objectionable content</a:t>
          </a:r>
          <a:endParaRPr lang="en-US" sz="2300" kern="1200" dirty="0"/>
        </a:p>
      </dsp:txBody>
      <dsp:txXfrm rot="10800000">
        <a:off x="1858614" y="2857"/>
        <a:ext cx="5151180" cy="1015761"/>
      </dsp:txXfrm>
    </dsp:sp>
    <dsp:sp modelId="{AFB5EF6A-BD65-B843-8D76-66602B51BF1A}">
      <dsp:nvSpPr>
        <dsp:cNvPr id="0" name=""/>
        <dsp:cNvSpPr/>
      </dsp:nvSpPr>
      <dsp:spPr>
        <a:xfrm>
          <a:off x="1118205" y="13340"/>
          <a:ext cx="972937" cy="99479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A277F-2E12-AD42-A5EB-00BF6B8DEC97}">
      <dsp:nvSpPr>
        <dsp:cNvPr id="0" name=""/>
        <dsp:cNvSpPr/>
      </dsp:nvSpPr>
      <dsp:spPr>
        <a:xfrm rot="10800000">
          <a:off x="1578475" y="1321831"/>
          <a:ext cx="5405120" cy="1015761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2732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Blur faces, houses, car number plates etc. to protect privacy</a:t>
          </a:r>
        </a:p>
      </dsp:txBody>
      <dsp:txXfrm rot="10800000">
        <a:off x="1832415" y="1321831"/>
        <a:ext cx="5151180" cy="1015761"/>
      </dsp:txXfrm>
    </dsp:sp>
    <dsp:sp modelId="{8A10E79D-C96F-2E49-9100-0F3FDC7BDD62}">
      <dsp:nvSpPr>
        <dsp:cNvPr id="0" name=""/>
        <dsp:cNvSpPr/>
      </dsp:nvSpPr>
      <dsp:spPr>
        <a:xfrm>
          <a:off x="1144404" y="1371269"/>
          <a:ext cx="868141" cy="91688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86ED4-224B-5A45-B1D7-7303F84079A1}">
      <dsp:nvSpPr>
        <dsp:cNvPr id="0" name=""/>
        <dsp:cNvSpPr/>
      </dsp:nvSpPr>
      <dsp:spPr>
        <a:xfrm rot="10800000">
          <a:off x="1615380" y="2640806"/>
          <a:ext cx="5405120" cy="1015761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2732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Identify celebrities, social contacts</a:t>
          </a:r>
        </a:p>
      </dsp:txBody>
      <dsp:txXfrm rot="10800000">
        <a:off x="1869320" y="2640806"/>
        <a:ext cx="5151180" cy="1015761"/>
      </dsp:txXfrm>
    </dsp:sp>
    <dsp:sp modelId="{264777AC-F59E-D14A-B09B-39EF7BA0F20C}">
      <dsp:nvSpPr>
        <dsp:cNvPr id="0" name=""/>
        <dsp:cNvSpPr/>
      </dsp:nvSpPr>
      <dsp:spPr>
        <a:xfrm>
          <a:off x="1107499" y="2640806"/>
          <a:ext cx="1015761" cy="101576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79005-9850-0144-877F-94E2A959709F}">
      <dsp:nvSpPr>
        <dsp:cNvPr id="0" name=""/>
        <dsp:cNvSpPr/>
      </dsp:nvSpPr>
      <dsp:spPr>
        <a:xfrm rot="10800000">
          <a:off x="1615380" y="3959780"/>
          <a:ext cx="5405120" cy="1015761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4792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/>
            <a:t>Interactive Marketing and Creative Campaigns</a:t>
          </a:r>
          <a:endParaRPr lang="en-US" sz="23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 rot="10800000">
        <a:off x="1869320" y="3959780"/>
        <a:ext cx="5151180" cy="1015761"/>
      </dsp:txXfrm>
    </dsp:sp>
    <dsp:sp modelId="{97041CA8-DF9E-0043-B25B-76BEF82F2D3C}">
      <dsp:nvSpPr>
        <dsp:cNvPr id="0" name=""/>
        <dsp:cNvSpPr/>
      </dsp:nvSpPr>
      <dsp:spPr>
        <a:xfrm>
          <a:off x="1107499" y="3959780"/>
          <a:ext cx="1015761" cy="101576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7CC5-C6EA-D34D-A28A-6E5D75F30CFD}">
      <dsp:nvSpPr>
        <dsp:cNvPr id="0" name=""/>
        <dsp:cNvSpPr/>
      </dsp:nvSpPr>
      <dsp:spPr>
        <a:xfrm rot="10800000">
          <a:off x="1879745" y="1666"/>
          <a:ext cx="5405120" cy="2164476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95447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i="0" kern="1200" dirty="0"/>
            <a:t>reCAPTCHA</a:t>
          </a:r>
          <a:r>
            <a:rPr lang="en-IN" sz="3000" b="0" i="0" kern="1200" dirty="0"/>
            <a:t> helps build datasets that can help in AI powered vehicles</a:t>
          </a:r>
          <a:endParaRPr lang="en-US" sz="3000" kern="1200" dirty="0"/>
        </a:p>
      </dsp:txBody>
      <dsp:txXfrm rot="10800000">
        <a:off x="2420864" y="1666"/>
        <a:ext cx="4864001" cy="2164476"/>
      </dsp:txXfrm>
    </dsp:sp>
    <dsp:sp modelId="{AFB5EF6A-BD65-B843-8D76-66602B51BF1A}">
      <dsp:nvSpPr>
        <dsp:cNvPr id="0" name=""/>
        <dsp:cNvSpPr/>
      </dsp:nvSpPr>
      <dsp:spPr>
        <a:xfrm>
          <a:off x="843134" y="24004"/>
          <a:ext cx="2073222" cy="21198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A277F-2E12-AD42-A5EB-00BF6B8DEC97}">
      <dsp:nvSpPr>
        <dsp:cNvPr id="0" name=""/>
        <dsp:cNvSpPr/>
      </dsp:nvSpPr>
      <dsp:spPr>
        <a:xfrm rot="10800000">
          <a:off x="1823918" y="2812256"/>
          <a:ext cx="5405120" cy="2164476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2732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Robots use image processing to detect speed, terrain and becoming aware of surroundings</a:t>
          </a:r>
        </a:p>
      </dsp:txBody>
      <dsp:txXfrm rot="10800000">
        <a:off x="2365037" y="2812256"/>
        <a:ext cx="4864001" cy="2164476"/>
      </dsp:txXfrm>
    </dsp:sp>
    <dsp:sp modelId="{8A10E79D-C96F-2E49-9100-0F3FDC7BDD62}">
      <dsp:nvSpPr>
        <dsp:cNvPr id="0" name=""/>
        <dsp:cNvSpPr/>
      </dsp:nvSpPr>
      <dsp:spPr>
        <a:xfrm>
          <a:off x="898961" y="2917601"/>
          <a:ext cx="1849913" cy="19537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7CC5-C6EA-D34D-A28A-6E5D75F30CFD}">
      <dsp:nvSpPr>
        <dsp:cNvPr id="0" name=""/>
        <dsp:cNvSpPr/>
      </dsp:nvSpPr>
      <dsp:spPr>
        <a:xfrm rot="10800000">
          <a:off x="1604674" y="2857"/>
          <a:ext cx="5405120" cy="1015761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4792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Find people based on sketch by sketch artists</a:t>
          </a:r>
          <a:endParaRPr lang="en-US" sz="2300" kern="1200" dirty="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 rot="10800000">
        <a:off x="1858614" y="2857"/>
        <a:ext cx="5151180" cy="1015761"/>
      </dsp:txXfrm>
    </dsp:sp>
    <dsp:sp modelId="{AFB5EF6A-BD65-B843-8D76-66602B51BF1A}">
      <dsp:nvSpPr>
        <dsp:cNvPr id="0" name=""/>
        <dsp:cNvSpPr/>
      </dsp:nvSpPr>
      <dsp:spPr>
        <a:xfrm>
          <a:off x="1118205" y="13340"/>
          <a:ext cx="972937" cy="99479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320EF-01CF-E64C-B6EF-772665B5B1EE}">
      <dsp:nvSpPr>
        <dsp:cNvPr id="0" name=""/>
        <dsp:cNvSpPr/>
      </dsp:nvSpPr>
      <dsp:spPr>
        <a:xfrm rot="10800000">
          <a:off x="1615380" y="1321831"/>
          <a:ext cx="5405120" cy="1015761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4792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Age progression</a:t>
          </a:r>
        </a:p>
      </dsp:txBody>
      <dsp:txXfrm rot="10800000">
        <a:off x="1869320" y="1321831"/>
        <a:ext cx="5151180" cy="1015761"/>
      </dsp:txXfrm>
    </dsp:sp>
    <dsp:sp modelId="{0B2DAFE1-2D89-0A4E-A192-CAC84D9AFFE6}">
      <dsp:nvSpPr>
        <dsp:cNvPr id="0" name=""/>
        <dsp:cNvSpPr/>
      </dsp:nvSpPr>
      <dsp:spPr>
        <a:xfrm>
          <a:off x="1107499" y="1321831"/>
          <a:ext cx="1015761" cy="101576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A277F-2E12-AD42-A5EB-00BF6B8DEC97}">
      <dsp:nvSpPr>
        <dsp:cNvPr id="0" name=""/>
        <dsp:cNvSpPr/>
      </dsp:nvSpPr>
      <dsp:spPr>
        <a:xfrm rot="10800000">
          <a:off x="1578475" y="2640806"/>
          <a:ext cx="5405120" cy="1015761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2732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Fingerprint enhancement</a:t>
          </a:r>
        </a:p>
      </dsp:txBody>
      <dsp:txXfrm rot="10800000">
        <a:off x="1832415" y="2640806"/>
        <a:ext cx="5151180" cy="1015761"/>
      </dsp:txXfrm>
    </dsp:sp>
    <dsp:sp modelId="{8A10E79D-C96F-2E49-9100-0F3FDC7BDD62}">
      <dsp:nvSpPr>
        <dsp:cNvPr id="0" name=""/>
        <dsp:cNvSpPr/>
      </dsp:nvSpPr>
      <dsp:spPr>
        <a:xfrm>
          <a:off x="1144404" y="2690243"/>
          <a:ext cx="868141" cy="9168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974B0-900F-CD4F-88D0-31F5C09B75D0}">
      <dsp:nvSpPr>
        <dsp:cNvPr id="0" name=""/>
        <dsp:cNvSpPr/>
      </dsp:nvSpPr>
      <dsp:spPr>
        <a:xfrm rot="10800000">
          <a:off x="1615380" y="3959780"/>
          <a:ext cx="5405120" cy="1015761"/>
        </a:xfrm>
        <a:prstGeom prst="homePlate">
          <a:avLst/>
        </a:prstGeom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2732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3D reconstruction of crime scene</a:t>
          </a:r>
        </a:p>
      </dsp:txBody>
      <dsp:txXfrm rot="10800000">
        <a:off x="1869320" y="3959780"/>
        <a:ext cx="5151180" cy="1015761"/>
      </dsp:txXfrm>
    </dsp:sp>
    <dsp:sp modelId="{BED621EE-0079-4B49-B381-732486EA8DF5}">
      <dsp:nvSpPr>
        <dsp:cNvPr id="0" name=""/>
        <dsp:cNvSpPr/>
      </dsp:nvSpPr>
      <dsp:spPr>
        <a:xfrm>
          <a:off x="1107499" y="3959780"/>
          <a:ext cx="1015761" cy="101576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7328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3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1338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2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86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5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47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9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41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5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25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EFE0D-82B7-FB40-A13B-3D9514238171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B87B959-8BA4-894F-B299-D9A940BE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2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tajpuri/aws-node-rekogni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5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2.jpe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s-west-2.console.aws.amazon.com/rekognition/home?region=us-west-2#/label-detection" TargetMode="Externa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hyperlink" Target="https://docs.aws.amazon.com/rekognition/latest/dg/API_Referenc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harp.dimens.io/en/stable/" TargetMode="Externa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7C9F06-C5D9-1B42-A9A1-B9EAF373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4DCD2-32CA-AB4E-9686-72476003593C}"/>
              </a:ext>
            </a:extLst>
          </p:cNvPr>
          <p:cNvSpPr/>
          <p:nvPr/>
        </p:nvSpPr>
        <p:spPr>
          <a:xfrm>
            <a:off x="0" y="20935"/>
            <a:ext cx="12192000" cy="923330"/>
          </a:xfrm>
          <a:prstGeom prst="rect">
            <a:avLst/>
          </a:prstGeom>
          <a:solidFill>
            <a:schemeClr val="accent1">
              <a:alpha val="67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76293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691FB4-76B5-E84B-919C-CCE21C8B87B5}"/>
              </a:ext>
            </a:extLst>
          </p:cNvPr>
          <p:cNvSpPr txBox="1"/>
          <p:nvPr/>
        </p:nvSpPr>
        <p:spPr>
          <a:xfrm>
            <a:off x="2074127" y="3785839"/>
            <a:ext cx="886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Code Available at - </a:t>
            </a:r>
            <a:r>
              <a:rPr lang="en-US" dirty="0">
                <a:hlinkClick r:id="rId2"/>
              </a:rPr>
              <a:t>https://github.com/ktajpuri/aws-node-rekognition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6DC072-D6F5-7B48-B461-1766CDEB47C8}"/>
              </a:ext>
            </a:extLst>
          </p:cNvPr>
          <p:cNvSpPr/>
          <p:nvPr/>
        </p:nvSpPr>
        <p:spPr>
          <a:xfrm>
            <a:off x="4419600" y="254000"/>
            <a:ext cx="77724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54360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A83749-56E7-7440-BFAA-A5F5085977BF}"/>
              </a:ext>
            </a:extLst>
          </p:cNvPr>
          <p:cNvSpPr/>
          <p:nvPr/>
        </p:nvSpPr>
        <p:spPr>
          <a:xfrm>
            <a:off x="5003800" y="254000"/>
            <a:ext cx="71882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process an image 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F2E5BEE-1656-3D4A-B057-6E702194DA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4537"/>
              </p:ext>
            </p:extLst>
          </p:nvPr>
        </p:nvGraphicFramePr>
        <p:xfrm>
          <a:off x="1752600" y="884766"/>
          <a:ext cx="9982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310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A83749-56E7-7440-BFAA-A5F5085977BF}"/>
              </a:ext>
            </a:extLst>
          </p:cNvPr>
          <p:cNvSpPr/>
          <p:nvPr/>
        </p:nvSpPr>
        <p:spPr>
          <a:xfrm>
            <a:off x="5003800" y="254000"/>
            <a:ext cx="71882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 image but different sizes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A79A40-E547-4146-AEE0-3BA600C4C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010224"/>
              </p:ext>
            </p:extLst>
          </p:nvPr>
        </p:nvGraphicFramePr>
        <p:xfrm>
          <a:off x="-609600" y="1291167"/>
          <a:ext cx="8128000" cy="512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622E0A9-AFAA-7E4F-9146-B223BA18A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00" y="1291166"/>
            <a:ext cx="4673600" cy="51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A83749-56E7-7440-BFAA-A5F5085977BF}"/>
              </a:ext>
            </a:extLst>
          </p:cNvPr>
          <p:cNvSpPr/>
          <p:nvPr/>
        </p:nvSpPr>
        <p:spPr>
          <a:xfrm>
            <a:off x="1841500" y="254000"/>
            <a:ext cx="103505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quality based on user bandwidth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A79A40-E547-4146-AEE0-3BA600C4C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1261984"/>
              </p:ext>
            </p:extLst>
          </p:nvPr>
        </p:nvGraphicFramePr>
        <p:xfrm>
          <a:off x="-368300" y="1244600"/>
          <a:ext cx="8128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8D9FA34-D615-494F-A764-F15D49EC2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750" y="1073150"/>
            <a:ext cx="4801694" cy="417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7271C2-BCFF-FD47-B6E1-6BE2B83D2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0" y="5416550"/>
            <a:ext cx="9672144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0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A83749-56E7-7440-BFAA-A5F5085977BF}"/>
              </a:ext>
            </a:extLst>
          </p:cNvPr>
          <p:cNvSpPr/>
          <p:nvPr/>
        </p:nvSpPr>
        <p:spPr>
          <a:xfrm>
            <a:off x="5295900" y="254000"/>
            <a:ext cx="6896100" cy="5909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Object/</a:t>
            </a:r>
            <a:r>
              <a:rPr lang="en-US" sz="36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Facial recognition</a:t>
            </a:r>
            <a:endParaRPr lang="en-US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A79A40-E547-4146-AEE0-3BA600C4C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596513"/>
              </p:ext>
            </p:extLst>
          </p:nvPr>
        </p:nvGraphicFramePr>
        <p:xfrm>
          <a:off x="-368300" y="1244600"/>
          <a:ext cx="81280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B6D2193-4AAA-8A4D-95B5-0AE342F27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200" y="1244600"/>
            <a:ext cx="4749800" cy="474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A0CDC-46A5-B043-90B9-D661EDBD4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200" y="1473200"/>
            <a:ext cx="47498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1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A83749-56E7-7440-BFAA-A5F5085977BF}"/>
              </a:ext>
            </a:extLst>
          </p:cNvPr>
          <p:cNvSpPr/>
          <p:nvPr/>
        </p:nvSpPr>
        <p:spPr>
          <a:xfrm>
            <a:off x="5295900" y="254000"/>
            <a:ext cx="6896100" cy="5909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Robotics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A79A40-E547-4146-AEE0-3BA600C4C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682920"/>
              </p:ext>
            </p:extLst>
          </p:nvPr>
        </p:nvGraphicFramePr>
        <p:xfrm>
          <a:off x="-368300" y="1244600"/>
          <a:ext cx="81280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4F63024-C9C0-534F-9685-55283EA20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00" y="1244600"/>
            <a:ext cx="49784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A83749-56E7-7440-BFAA-A5F5085977BF}"/>
              </a:ext>
            </a:extLst>
          </p:cNvPr>
          <p:cNvSpPr/>
          <p:nvPr/>
        </p:nvSpPr>
        <p:spPr>
          <a:xfrm>
            <a:off x="4419600" y="254000"/>
            <a:ext cx="77724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Forensics &amp; Criminal investigation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A79A40-E547-4146-AEE0-3BA600C4C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789824"/>
              </p:ext>
            </p:extLst>
          </p:nvPr>
        </p:nvGraphicFramePr>
        <p:xfrm>
          <a:off x="-368300" y="1244600"/>
          <a:ext cx="81280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14" descr="http://www.headsketch.com/Samples%20and%20Costs/images/Children/JFagan-1%20Sketch.jpg">
            <a:extLst>
              <a:ext uri="{FF2B5EF4-FFF2-40B4-BE49-F238E27FC236}">
                <a16:creationId xmlns:a16="http://schemas.microsoft.com/office/drawing/2014/main" id="{43BCD3A1-1851-934E-8F7E-64DCF28C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7" y="1040677"/>
            <a:ext cx="1355711" cy="134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boy1">
            <a:extLst>
              <a:ext uri="{FF2B5EF4-FFF2-40B4-BE49-F238E27FC236}">
                <a16:creationId xmlns:a16="http://schemas.microsoft.com/office/drawing/2014/main" id="{5BEE6D62-318A-B84D-9104-D74416BE5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5" y="2510954"/>
            <a:ext cx="9382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boy2">
            <a:extLst>
              <a:ext uri="{FF2B5EF4-FFF2-40B4-BE49-F238E27FC236}">
                <a16:creationId xmlns:a16="http://schemas.microsoft.com/office/drawing/2014/main" id="{4DE2DBF5-C47F-604C-9F9D-53AD7E4B8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510954"/>
            <a:ext cx="9382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boy3">
            <a:extLst>
              <a:ext uri="{FF2B5EF4-FFF2-40B4-BE49-F238E27FC236}">
                <a16:creationId xmlns:a16="http://schemas.microsoft.com/office/drawing/2014/main" id="{D1023650-32D8-0A44-9A6D-4D669744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4" y="2510954"/>
            <a:ext cx="9382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boy4">
            <a:extLst>
              <a:ext uri="{FF2B5EF4-FFF2-40B4-BE49-F238E27FC236}">
                <a16:creationId xmlns:a16="http://schemas.microsoft.com/office/drawing/2014/main" id="{AF034DE9-1D8F-3143-B161-111C9CD06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630" y="2510954"/>
            <a:ext cx="9382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boy5">
            <a:extLst>
              <a:ext uri="{FF2B5EF4-FFF2-40B4-BE49-F238E27FC236}">
                <a16:creationId xmlns:a16="http://schemas.microsoft.com/office/drawing/2014/main" id="{CD9A4598-FB13-6044-9E5F-8B43B94B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5" y="3856246"/>
            <a:ext cx="9382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boy6">
            <a:extLst>
              <a:ext uri="{FF2B5EF4-FFF2-40B4-BE49-F238E27FC236}">
                <a16:creationId xmlns:a16="http://schemas.microsoft.com/office/drawing/2014/main" id="{29BD3A33-0706-F048-AEF6-CB15642EE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3839927"/>
            <a:ext cx="9382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boy7">
            <a:extLst>
              <a:ext uri="{FF2B5EF4-FFF2-40B4-BE49-F238E27FC236}">
                <a16:creationId xmlns:a16="http://schemas.microsoft.com/office/drawing/2014/main" id="{37686A98-FBDF-8146-AE47-1E1B8AB9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3" y="3839927"/>
            <a:ext cx="9382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boy8">
            <a:extLst>
              <a:ext uri="{FF2B5EF4-FFF2-40B4-BE49-F238E27FC236}">
                <a16:creationId xmlns:a16="http://schemas.microsoft.com/office/drawing/2014/main" id="{60865D0A-4288-3440-862B-8DA44201D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629" y="3839927"/>
            <a:ext cx="9382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95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A83749-56E7-7440-BFAA-A5F5085977BF}"/>
              </a:ext>
            </a:extLst>
          </p:cNvPr>
          <p:cNvSpPr/>
          <p:nvPr/>
        </p:nvSpPr>
        <p:spPr>
          <a:xfrm>
            <a:off x="4419600" y="254000"/>
            <a:ext cx="77724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 rekognition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D4BF2-74CE-2D4D-B53E-EBCCE599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955800"/>
            <a:ext cx="5159375" cy="455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300F75-9471-CC44-B8D7-BF8E0AE9A4EC}"/>
              </a:ext>
            </a:extLst>
          </p:cNvPr>
          <p:cNvSpPr/>
          <p:nvPr/>
        </p:nvSpPr>
        <p:spPr>
          <a:xfrm>
            <a:off x="758825" y="1389449"/>
            <a:ext cx="11610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AWS Rekognition</a:t>
            </a:r>
            <a:r>
              <a:rPr lang="en-US" dirty="0"/>
              <a:t> , </a:t>
            </a:r>
            <a:r>
              <a:rPr lang="en-US" dirty="0">
                <a:hlinkClick r:id="rId4"/>
              </a:rPr>
              <a:t>API Reference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0408D-B6AC-924E-9BE8-3A814B3E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531" y="1955800"/>
            <a:ext cx="5355769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4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A83749-56E7-7440-BFAA-A5F5085977BF}"/>
              </a:ext>
            </a:extLst>
          </p:cNvPr>
          <p:cNvSpPr/>
          <p:nvPr/>
        </p:nvSpPr>
        <p:spPr>
          <a:xfrm>
            <a:off x="4419600" y="254000"/>
            <a:ext cx="77724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Sharp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9428E-D8E7-624A-8D47-39AB9AC13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06" y="1297476"/>
            <a:ext cx="4225644" cy="3330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1D7BC-1CCD-694E-B4F2-3957A8F2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762" y="5247694"/>
            <a:ext cx="1507550" cy="150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ECE15-7018-CA49-B4A1-05D2E2AA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88" y="1902290"/>
            <a:ext cx="4083481" cy="4852954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D07B64ED-077E-0944-960F-D1112D38C7E1}"/>
              </a:ext>
            </a:extLst>
          </p:cNvPr>
          <p:cNvSpPr/>
          <p:nvPr/>
        </p:nvSpPr>
        <p:spPr>
          <a:xfrm>
            <a:off x="9210907" y="4678751"/>
            <a:ext cx="267630" cy="508657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D731F0-3438-2949-8B2E-45DE8541B2A8}"/>
              </a:ext>
            </a:extLst>
          </p:cNvPr>
          <p:cNvSpPr txBox="1"/>
          <p:nvPr/>
        </p:nvSpPr>
        <p:spPr>
          <a:xfrm>
            <a:off x="802888" y="139390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Sharp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4128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{27AE4282-60CE-9D47-AAA5-EC5F13551643}tf10001069</Template>
  <TotalTime>209</TotalTime>
  <Words>187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Arvind Itagi</dc:creator>
  <cp:lastModifiedBy>Arvind Itagi</cp:lastModifiedBy>
  <cp:revision>24</cp:revision>
  <dcterms:created xsi:type="dcterms:W3CDTF">2018-12-12T07:20:28Z</dcterms:created>
  <dcterms:modified xsi:type="dcterms:W3CDTF">2018-12-12T10:50:46Z</dcterms:modified>
</cp:coreProperties>
</file>